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7" r:id="rId12"/>
    <p:sldId id="266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0" autoAdjust="0"/>
    <p:restoredTop sz="94660"/>
  </p:normalViewPr>
  <p:slideViewPr>
    <p:cSldViewPr snapToGrid="0">
      <p:cViewPr varScale="1">
        <p:scale>
          <a:sx n="79" d="100"/>
          <a:sy n="79" d="100"/>
        </p:scale>
        <p:origin x="54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5295D5-2D1E-4208-BD08-F13686652245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FB510BE-D052-4460-A2EC-B8584E8D6105}">
      <dgm:prSet/>
      <dgm:spPr/>
      <dgm:t>
        <a:bodyPr/>
        <a:lstStyle/>
        <a:p>
          <a:r>
            <a:rPr lang="ru-RU" dirty="0"/>
            <a:t>Она УНИВЕРСАЛЬНА – </a:t>
          </a:r>
        </a:p>
      </dgm:t>
    </dgm:pt>
    <dgm:pt modelId="{F9F967C7-2E8A-48EC-AA30-3FD76D0A2711}" type="parTrans" cxnId="{4B840EC8-684E-4587-A465-19C7B08E25D9}">
      <dgm:prSet/>
      <dgm:spPr/>
      <dgm:t>
        <a:bodyPr/>
        <a:lstStyle/>
        <a:p>
          <a:endParaRPr lang="ru-RU"/>
        </a:p>
      </dgm:t>
    </dgm:pt>
    <dgm:pt modelId="{76C41E60-FB21-4452-A30E-7913FB8C6A51}" type="sibTrans" cxnId="{4B840EC8-684E-4587-A465-19C7B08E25D9}">
      <dgm:prSet/>
      <dgm:spPr/>
      <dgm:t>
        <a:bodyPr/>
        <a:lstStyle/>
        <a:p>
          <a:endParaRPr lang="ru-RU"/>
        </a:p>
      </dgm:t>
    </dgm:pt>
    <dgm:pt modelId="{8725FFE9-A3DB-4F4B-96A2-92E478A8D515}">
      <dgm:prSet/>
      <dgm:spPr/>
      <dgm:t>
        <a:bodyPr/>
        <a:lstStyle/>
        <a:p>
          <a:r>
            <a:rPr lang="ru-RU" dirty="0"/>
            <a:t>ФРАГМЕНТАРНА –</a:t>
          </a:r>
        </a:p>
      </dgm:t>
    </dgm:pt>
    <dgm:pt modelId="{3AC2CC81-AF1A-408F-B459-0D22BDFD2571}" type="parTrans" cxnId="{2AFEB4EF-CEDE-4DE8-9323-0BA9C9204446}">
      <dgm:prSet/>
      <dgm:spPr/>
      <dgm:t>
        <a:bodyPr/>
        <a:lstStyle/>
        <a:p>
          <a:endParaRPr lang="ru-RU"/>
        </a:p>
      </dgm:t>
    </dgm:pt>
    <dgm:pt modelId="{21DDDA3D-306A-47F7-B245-33AABCBE2A60}" type="sibTrans" cxnId="{2AFEB4EF-CEDE-4DE8-9323-0BA9C9204446}">
      <dgm:prSet/>
      <dgm:spPr/>
      <dgm:t>
        <a:bodyPr/>
        <a:lstStyle/>
        <a:p>
          <a:endParaRPr lang="ru-RU"/>
        </a:p>
      </dgm:t>
    </dgm:pt>
    <dgm:pt modelId="{191B13E3-4984-43D6-805D-C52FD0D894B3}">
      <dgm:prSet/>
      <dgm:spPr/>
      <dgm:t>
        <a:bodyPr/>
        <a:lstStyle/>
        <a:p>
          <a:r>
            <a:rPr lang="ru-RU" dirty="0"/>
            <a:t>Наука ОБЩЕЗНАЧИМА – </a:t>
          </a:r>
        </a:p>
      </dgm:t>
    </dgm:pt>
    <dgm:pt modelId="{9828C919-714D-4DCC-86BC-B5C4056BF38B}" type="parTrans" cxnId="{792343BB-68D3-4315-98C2-0FC1C699E65C}">
      <dgm:prSet/>
      <dgm:spPr/>
      <dgm:t>
        <a:bodyPr/>
        <a:lstStyle/>
        <a:p>
          <a:endParaRPr lang="ru-RU"/>
        </a:p>
      </dgm:t>
    </dgm:pt>
    <dgm:pt modelId="{5EFB9087-9AAD-4F5E-A3E3-309DD3558417}" type="sibTrans" cxnId="{792343BB-68D3-4315-98C2-0FC1C699E65C}">
      <dgm:prSet/>
      <dgm:spPr/>
      <dgm:t>
        <a:bodyPr/>
        <a:lstStyle/>
        <a:p>
          <a:endParaRPr lang="ru-RU"/>
        </a:p>
      </dgm:t>
    </dgm:pt>
    <dgm:pt modelId="{693FB955-71F7-43A2-88D2-1B3B757A09E6}">
      <dgm:prSet/>
      <dgm:spPr/>
      <dgm:t>
        <a:bodyPr/>
        <a:lstStyle/>
        <a:p>
          <a:r>
            <a:rPr lang="ru-RU" dirty="0"/>
            <a:t>Наука ОБЕЗЛИЧЕННА – </a:t>
          </a:r>
        </a:p>
      </dgm:t>
    </dgm:pt>
    <dgm:pt modelId="{E06D7D5C-E43D-4C17-BECD-E590AAC90AD1}" type="parTrans" cxnId="{A6EA75BF-36ED-49DD-A10A-C7B9C66A61BC}">
      <dgm:prSet/>
      <dgm:spPr/>
      <dgm:t>
        <a:bodyPr/>
        <a:lstStyle/>
        <a:p>
          <a:endParaRPr lang="ru-RU"/>
        </a:p>
      </dgm:t>
    </dgm:pt>
    <dgm:pt modelId="{BE7999CF-2829-4382-BCB5-B8E666F9B679}" type="sibTrans" cxnId="{A6EA75BF-36ED-49DD-A10A-C7B9C66A61BC}">
      <dgm:prSet/>
      <dgm:spPr/>
      <dgm:t>
        <a:bodyPr/>
        <a:lstStyle/>
        <a:p>
          <a:endParaRPr lang="ru-RU"/>
        </a:p>
      </dgm:t>
    </dgm:pt>
    <dgm:pt modelId="{2CFEC26F-8714-4E68-9756-B696579E4637}">
      <dgm:prSet custT="1"/>
      <dgm:spPr/>
      <dgm:t>
        <a:bodyPr/>
        <a:lstStyle/>
        <a:p>
          <a:r>
            <a:rPr lang="ru-RU" sz="1400" dirty="0"/>
            <a:t>сообщает знания, истинные для всего универсума при тех условиях, при которых они добыты человеком.</a:t>
          </a:r>
        </a:p>
      </dgm:t>
    </dgm:pt>
    <dgm:pt modelId="{D66B5C62-6EE2-4DCC-8A3D-30C0658737D1}" type="parTrans" cxnId="{F92F603B-449C-408A-BAE3-5638399BAA1C}">
      <dgm:prSet/>
      <dgm:spPr/>
    </dgm:pt>
    <dgm:pt modelId="{AB948FED-A0E4-4D86-8B3D-3EC0F4663B80}" type="sibTrans" cxnId="{F92F603B-449C-408A-BAE3-5638399BAA1C}">
      <dgm:prSet/>
      <dgm:spPr/>
    </dgm:pt>
    <dgm:pt modelId="{E0A7CF85-A121-49FE-B521-BDFD482D3CCA}">
      <dgm:prSet custT="1"/>
      <dgm:spPr/>
      <dgm:t>
        <a:bodyPr/>
        <a:lstStyle/>
        <a:p>
          <a:r>
            <a:rPr lang="ru-RU" sz="1400" dirty="0"/>
            <a:t> изучает не бытие в целом, а различные фрагменты реальности или ее параметры, а сама делится на отдельные дисциплины. Вообще, понятие бытия как философское не применимо к науке, представляющей собой частное познание. Каждая наука как таковая есть определенная проекция на мир, как бы прожектор, высвечивающий области, представляющие интерес для ученых в данный момент. </a:t>
          </a:r>
        </a:p>
      </dgm:t>
    </dgm:pt>
    <dgm:pt modelId="{3D9EC35F-5CDF-42F0-849A-83D43DB2C9B4}" type="parTrans" cxnId="{D717C73E-0751-4E85-BF2D-3254460D4819}">
      <dgm:prSet/>
      <dgm:spPr/>
    </dgm:pt>
    <dgm:pt modelId="{109712B6-3440-4C4C-AA5D-7AE388DC44A8}" type="sibTrans" cxnId="{D717C73E-0751-4E85-BF2D-3254460D4819}">
      <dgm:prSet/>
      <dgm:spPr/>
    </dgm:pt>
    <dgm:pt modelId="{6250331C-1483-4857-8FF9-6C7B075B28A4}">
      <dgm:prSet custT="1"/>
      <dgm:spPr/>
      <dgm:t>
        <a:bodyPr/>
        <a:lstStyle/>
        <a:p>
          <a:r>
            <a:rPr lang="ru-RU" sz="1400" dirty="0"/>
            <a:t>получаемые ею знания пригодны для всех людей, и ее язык – однозначный, поскольку наука стремится как можно более четко фиксировать свои термины, что способствует объединению людей, живущих в самых разных уголках планеты.</a:t>
          </a:r>
        </a:p>
      </dgm:t>
    </dgm:pt>
    <dgm:pt modelId="{F11473A6-5ED8-43C6-B821-8871A8CACF09}" type="parTrans" cxnId="{B161725D-E107-4AFA-8219-24E220B436DB}">
      <dgm:prSet/>
      <dgm:spPr/>
    </dgm:pt>
    <dgm:pt modelId="{39CBF145-E162-4040-8F29-A90BE1B22DE7}" type="sibTrans" cxnId="{B161725D-E107-4AFA-8219-24E220B436DB}">
      <dgm:prSet/>
      <dgm:spPr/>
    </dgm:pt>
    <dgm:pt modelId="{4181CAB9-D653-4B1C-B201-BA183C235D32}">
      <dgm:prSet custT="1"/>
      <dgm:spPr/>
      <dgm:t>
        <a:bodyPr/>
        <a:lstStyle/>
        <a:p>
          <a:r>
            <a:rPr lang="ru-RU" sz="1400"/>
            <a:t>ни </a:t>
          </a:r>
          <a:r>
            <a:rPr lang="ru-RU" sz="1400" dirty="0"/>
            <a:t>индивидуальные особенности ученого, ни его национальность или место проживания никак не представлены в конечных результатах научного познания.</a:t>
          </a:r>
        </a:p>
      </dgm:t>
    </dgm:pt>
    <dgm:pt modelId="{E77B034C-D437-4B63-BC7A-85E518B54CF7}" type="parTrans" cxnId="{60681190-3844-45CE-9E3B-2EF11DF15DFD}">
      <dgm:prSet/>
      <dgm:spPr/>
    </dgm:pt>
    <dgm:pt modelId="{8E89F38B-6870-4DDA-821F-1788200FD741}" type="sibTrans" cxnId="{60681190-3844-45CE-9E3B-2EF11DF15DFD}">
      <dgm:prSet/>
      <dgm:spPr/>
    </dgm:pt>
    <dgm:pt modelId="{784EE7AB-B301-46AF-A3C6-2217CB1D7E0F}" type="pres">
      <dgm:prSet presAssocID="{B75295D5-2D1E-4208-BD08-F13686652245}" presName="Name0" presStyleCnt="0">
        <dgm:presLayoutVars>
          <dgm:dir/>
          <dgm:animLvl val="lvl"/>
          <dgm:resizeHandles val="exact"/>
        </dgm:presLayoutVars>
      </dgm:prSet>
      <dgm:spPr/>
    </dgm:pt>
    <dgm:pt modelId="{22F10327-CB9D-41CB-BC26-C1444BCE11CB}" type="pres">
      <dgm:prSet presAssocID="{CFB510BE-D052-4460-A2EC-B8584E8D6105}" presName="linNode" presStyleCnt="0"/>
      <dgm:spPr/>
    </dgm:pt>
    <dgm:pt modelId="{F97F4DAE-98B8-40E3-86DD-E50CCF35F8B9}" type="pres">
      <dgm:prSet presAssocID="{CFB510BE-D052-4460-A2EC-B8584E8D6105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1F63042C-6B95-4DAE-A079-3C308D31F478}" type="pres">
      <dgm:prSet presAssocID="{CFB510BE-D052-4460-A2EC-B8584E8D6105}" presName="descendantText" presStyleLbl="alignAccFollowNode1" presStyleIdx="0" presStyleCnt="4">
        <dgm:presLayoutVars>
          <dgm:bulletEnabled val="1"/>
        </dgm:presLayoutVars>
      </dgm:prSet>
      <dgm:spPr/>
    </dgm:pt>
    <dgm:pt modelId="{D03FE2B7-DAF5-4A9A-B2FD-6FD4F6397EB6}" type="pres">
      <dgm:prSet presAssocID="{76C41E60-FB21-4452-A30E-7913FB8C6A51}" presName="sp" presStyleCnt="0"/>
      <dgm:spPr/>
    </dgm:pt>
    <dgm:pt modelId="{D8456225-2E7D-4C1E-89C9-0CC2640E8B53}" type="pres">
      <dgm:prSet presAssocID="{8725FFE9-A3DB-4F4B-96A2-92E478A8D515}" presName="linNode" presStyleCnt="0"/>
      <dgm:spPr/>
    </dgm:pt>
    <dgm:pt modelId="{466663B1-0086-441A-955C-1EE864150B9E}" type="pres">
      <dgm:prSet presAssocID="{8725FFE9-A3DB-4F4B-96A2-92E478A8D515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6FA9DC56-50F4-4CA1-AE8C-DD5BE584EDEA}" type="pres">
      <dgm:prSet presAssocID="{8725FFE9-A3DB-4F4B-96A2-92E478A8D515}" presName="descendantText" presStyleLbl="alignAccFollowNode1" presStyleIdx="1" presStyleCnt="4">
        <dgm:presLayoutVars>
          <dgm:bulletEnabled val="1"/>
        </dgm:presLayoutVars>
      </dgm:prSet>
      <dgm:spPr/>
    </dgm:pt>
    <dgm:pt modelId="{E3064F83-8C03-4E9A-9357-0864B153585C}" type="pres">
      <dgm:prSet presAssocID="{21DDDA3D-306A-47F7-B245-33AABCBE2A60}" presName="sp" presStyleCnt="0"/>
      <dgm:spPr/>
    </dgm:pt>
    <dgm:pt modelId="{84FBC77F-EA0E-4545-AD85-E33912EF9915}" type="pres">
      <dgm:prSet presAssocID="{191B13E3-4984-43D6-805D-C52FD0D894B3}" presName="linNode" presStyleCnt="0"/>
      <dgm:spPr/>
    </dgm:pt>
    <dgm:pt modelId="{C03306E8-A757-4242-8E83-A15A6BE731D5}" type="pres">
      <dgm:prSet presAssocID="{191B13E3-4984-43D6-805D-C52FD0D894B3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53D2E1CB-0CA2-49F8-9D6E-DD61B18D01E1}" type="pres">
      <dgm:prSet presAssocID="{191B13E3-4984-43D6-805D-C52FD0D894B3}" presName="descendantText" presStyleLbl="alignAccFollowNode1" presStyleIdx="2" presStyleCnt="4">
        <dgm:presLayoutVars>
          <dgm:bulletEnabled val="1"/>
        </dgm:presLayoutVars>
      </dgm:prSet>
      <dgm:spPr/>
    </dgm:pt>
    <dgm:pt modelId="{B7CB82EB-773B-4859-80B0-584CE56DA323}" type="pres">
      <dgm:prSet presAssocID="{5EFB9087-9AAD-4F5E-A3E3-309DD3558417}" presName="sp" presStyleCnt="0"/>
      <dgm:spPr/>
    </dgm:pt>
    <dgm:pt modelId="{16DDF0F1-3410-494D-BCF4-423D6DB05015}" type="pres">
      <dgm:prSet presAssocID="{693FB955-71F7-43A2-88D2-1B3B757A09E6}" presName="linNode" presStyleCnt="0"/>
      <dgm:spPr/>
    </dgm:pt>
    <dgm:pt modelId="{1BDDF255-8D47-4752-B530-97037A85C0E1}" type="pres">
      <dgm:prSet presAssocID="{693FB955-71F7-43A2-88D2-1B3B757A09E6}" presName="parentText" presStyleLbl="node1" presStyleIdx="3" presStyleCnt="4">
        <dgm:presLayoutVars>
          <dgm:chMax val="1"/>
          <dgm:bulletEnabled val="1"/>
        </dgm:presLayoutVars>
      </dgm:prSet>
      <dgm:spPr/>
    </dgm:pt>
    <dgm:pt modelId="{3156F1FD-5040-4E56-A672-BAA22C3B0F0B}" type="pres">
      <dgm:prSet presAssocID="{693FB955-71F7-43A2-88D2-1B3B757A09E6}" presName="descendantText" presStyleLbl="alignAccFollowNode1" presStyleIdx="3" presStyleCnt="4">
        <dgm:presLayoutVars>
          <dgm:bulletEnabled val="1"/>
        </dgm:presLayoutVars>
      </dgm:prSet>
      <dgm:spPr/>
    </dgm:pt>
  </dgm:ptLst>
  <dgm:cxnLst>
    <dgm:cxn modelId="{7EFC8427-C055-47C6-923A-582CEE8284E3}" type="presOf" srcId="{6250331C-1483-4857-8FF9-6C7B075B28A4}" destId="{53D2E1CB-0CA2-49F8-9D6E-DD61B18D01E1}" srcOrd="0" destOrd="0" presId="urn:microsoft.com/office/officeart/2005/8/layout/vList5"/>
    <dgm:cxn modelId="{F92F603B-449C-408A-BAE3-5638399BAA1C}" srcId="{CFB510BE-D052-4460-A2EC-B8584E8D6105}" destId="{2CFEC26F-8714-4E68-9756-B696579E4637}" srcOrd="0" destOrd="0" parTransId="{D66B5C62-6EE2-4DCC-8A3D-30C0658737D1}" sibTransId="{AB948FED-A0E4-4D86-8B3D-3EC0F4663B80}"/>
    <dgm:cxn modelId="{D717C73E-0751-4E85-BF2D-3254460D4819}" srcId="{8725FFE9-A3DB-4F4B-96A2-92E478A8D515}" destId="{E0A7CF85-A121-49FE-B521-BDFD482D3CCA}" srcOrd="0" destOrd="0" parTransId="{3D9EC35F-5CDF-42F0-849A-83D43DB2C9B4}" sibTransId="{109712B6-3440-4C4C-AA5D-7AE388DC44A8}"/>
    <dgm:cxn modelId="{B161725D-E107-4AFA-8219-24E220B436DB}" srcId="{191B13E3-4984-43D6-805D-C52FD0D894B3}" destId="{6250331C-1483-4857-8FF9-6C7B075B28A4}" srcOrd="0" destOrd="0" parTransId="{F11473A6-5ED8-43C6-B821-8871A8CACF09}" sibTransId="{39CBF145-E162-4040-8F29-A90BE1B22DE7}"/>
    <dgm:cxn modelId="{E714CA51-1FCE-4068-A74D-CC7F4E7C7F4B}" type="presOf" srcId="{CFB510BE-D052-4460-A2EC-B8584E8D6105}" destId="{F97F4DAE-98B8-40E3-86DD-E50CCF35F8B9}" srcOrd="0" destOrd="0" presId="urn:microsoft.com/office/officeart/2005/8/layout/vList5"/>
    <dgm:cxn modelId="{30078D52-B6A2-4021-A39A-B11D53B7AAD4}" type="presOf" srcId="{191B13E3-4984-43D6-805D-C52FD0D894B3}" destId="{C03306E8-A757-4242-8E83-A15A6BE731D5}" srcOrd="0" destOrd="0" presId="urn:microsoft.com/office/officeart/2005/8/layout/vList5"/>
    <dgm:cxn modelId="{774D5875-2E98-404D-BA0F-44BA756ADF27}" type="presOf" srcId="{693FB955-71F7-43A2-88D2-1B3B757A09E6}" destId="{1BDDF255-8D47-4752-B530-97037A85C0E1}" srcOrd="0" destOrd="0" presId="urn:microsoft.com/office/officeart/2005/8/layout/vList5"/>
    <dgm:cxn modelId="{60681190-3844-45CE-9E3B-2EF11DF15DFD}" srcId="{693FB955-71F7-43A2-88D2-1B3B757A09E6}" destId="{4181CAB9-D653-4B1C-B201-BA183C235D32}" srcOrd="0" destOrd="0" parTransId="{E77B034C-D437-4B63-BC7A-85E518B54CF7}" sibTransId="{8E89F38B-6870-4DDA-821F-1788200FD741}"/>
    <dgm:cxn modelId="{792343BB-68D3-4315-98C2-0FC1C699E65C}" srcId="{B75295D5-2D1E-4208-BD08-F13686652245}" destId="{191B13E3-4984-43D6-805D-C52FD0D894B3}" srcOrd="2" destOrd="0" parTransId="{9828C919-714D-4DCC-86BC-B5C4056BF38B}" sibTransId="{5EFB9087-9AAD-4F5E-A3E3-309DD3558417}"/>
    <dgm:cxn modelId="{DF809CBB-E55C-4813-9349-FACE75042FFB}" type="presOf" srcId="{E0A7CF85-A121-49FE-B521-BDFD482D3CCA}" destId="{6FA9DC56-50F4-4CA1-AE8C-DD5BE584EDEA}" srcOrd="0" destOrd="0" presId="urn:microsoft.com/office/officeart/2005/8/layout/vList5"/>
    <dgm:cxn modelId="{2F4227BE-55CD-4C24-B7A0-9E9DD44573E0}" type="presOf" srcId="{8725FFE9-A3DB-4F4B-96A2-92E478A8D515}" destId="{466663B1-0086-441A-955C-1EE864150B9E}" srcOrd="0" destOrd="0" presId="urn:microsoft.com/office/officeart/2005/8/layout/vList5"/>
    <dgm:cxn modelId="{A6EA75BF-36ED-49DD-A10A-C7B9C66A61BC}" srcId="{B75295D5-2D1E-4208-BD08-F13686652245}" destId="{693FB955-71F7-43A2-88D2-1B3B757A09E6}" srcOrd="3" destOrd="0" parTransId="{E06D7D5C-E43D-4C17-BECD-E590AAC90AD1}" sibTransId="{BE7999CF-2829-4382-BCB5-B8E666F9B679}"/>
    <dgm:cxn modelId="{4B840EC8-684E-4587-A465-19C7B08E25D9}" srcId="{B75295D5-2D1E-4208-BD08-F13686652245}" destId="{CFB510BE-D052-4460-A2EC-B8584E8D6105}" srcOrd="0" destOrd="0" parTransId="{F9F967C7-2E8A-48EC-AA30-3FD76D0A2711}" sibTransId="{76C41E60-FB21-4452-A30E-7913FB8C6A51}"/>
    <dgm:cxn modelId="{554A0ACC-3B95-42D3-839C-5C30D723C9F2}" type="presOf" srcId="{2CFEC26F-8714-4E68-9756-B696579E4637}" destId="{1F63042C-6B95-4DAE-A079-3C308D31F478}" srcOrd="0" destOrd="0" presId="urn:microsoft.com/office/officeart/2005/8/layout/vList5"/>
    <dgm:cxn modelId="{96BD12D4-3541-4AFF-B102-94F51A5BA66C}" type="presOf" srcId="{B75295D5-2D1E-4208-BD08-F13686652245}" destId="{784EE7AB-B301-46AF-A3C6-2217CB1D7E0F}" srcOrd="0" destOrd="0" presId="urn:microsoft.com/office/officeart/2005/8/layout/vList5"/>
    <dgm:cxn modelId="{484DC9D5-9A00-45EE-B4C1-E6A58A1742F5}" type="presOf" srcId="{4181CAB9-D653-4B1C-B201-BA183C235D32}" destId="{3156F1FD-5040-4E56-A672-BAA22C3B0F0B}" srcOrd="0" destOrd="0" presId="urn:microsoft.com/office/officeart/2005/8/layout/vList5"/>
    <dgm:cxn modelId="{2AFEB4EF-CEDE-4DE8-9323-0BA9C9204446}" srcId="{B75295D5-2D1E-4208-BD08-F13686652245}" destId="{8725FFE9-A3DB-4F4B-96A2-92E478A8D515}" srcOrd="1" destOrd="0" parTransId="{3AC2CC81-AF1A-408F-B459-0D22BDFD2571}" sibTransId="{21DDDA3D-306A-47F7-B245-33AABCBE2A60}"/>
    <dgm:cxn modelId="{87966DE3-004A-4EAB-8E70-0F9C7F8C9751}" type="presParOf" srcId="{784EE7AB-B301-46AF-A3C6-2217CB1D7E0F}" destId="{22F10327-CB9D-41CB-BC26-C1444BCE11CB}" srcOrd="0" destOrd="0" presId="urn:microsoft.com/office/officeart/2005/8/layout/vList5"/>
    <dgm:cxn modelId="{AD6B9520-DC2A-47C9-AEAC-9E956FAE9BD4}" type="presParOf" srcId="{22F10327-CB9D-41CB-BC26-C1444BCE11CB}" destId="{F97F4DAE-98B8-40E3-86DD-E50CCF35F8B9}" srcOrd="0" destOrd="0" presId="urn:microsoft.com/office/officeart/2005/8/layout/vList5"/>
    <dgm:cxn modelId="{0C636E58-B8E3-4D86-9204-C78FB1E04A70}" type="presParOf" srcId="{22F10327-CB9D-41CB-BC26-C1444BCE11CB}" destId="{1F63042C-6B95-4DAE-A079-3C308D31F478}" srcOrd="1" destOrd="0" presId="urn:microsoft.com/office/officeart/2005/8/layout/vList5"/>
    <dgm:cxn modelId="{394FE79B-0271-42BC-A397-28074CEBCA65}" type="presParOf" srcId="{784EE7AB-B301-46AF-A3C6-2217CB1D7E0F}" destId="{D03FE2B7-DAF5-4A9A-B2FD-6FD4F6397EB6}" srcOrd="1" destOrd="0" presId="urn:microsoft.com/office/officeart/2005/8/layout/vList5"/>
    <dgm:cxn modelId="{846B7753-4161-4181-8E17-562521641DFD}" type="presParOf" srcId="{784EE7AB-B301-46AF-A3C6-2217CB1D7E0F}" destId="{D8456225-2E7D-4C1E-89C9-0CC2640E8B53}" srcOrd="2" destOrd="0" presId="urn:microsoft.com/office/officeart/2005/8/layout/vList5"/>
    <dgm:cxn modelId="{8F613A26-144C-48EB-B4A7-E1A5A8041105}" type="presParOf" srcId="{D8456225-2E7D-4C1E-89C9-0CC2640E8B53}" destId="{466663B1-0086-441A-955C-1EE864150B9E}" srcOrd="0" destOrd="0" presId="urn:microsoft.com/office/officeart/2005/8/layout/vList5"/>
    <dgm:cxn modelId="{C612EFB2-FD09-4368-A529-BEAD9B4CCE67}" type="presParOf" srcId="{D8456225-2E7D-4C1E-89C9-0CC2640E8B53}" destId="{6FA9DC56-50F4-4CA1-AE8C-DD5BE584EDEA}" srcOrd="1" destOrd="0" presId="urn:microsoft.com/office/officeart/2005/8/layout/vList5"/>
    <dgm:cxn modelId="{FC34CB84-15A0-44CC-9373-725F7FCEF966}" type="presParOf" srcId="{784EE7AB-B301-46AF-A3C6-2217CB1D7E0F}" destId="{E3064F83-8C03-4E9A-9357-0864B153585C}" srcOrd="3" destOrd="0" presId="urn:microsoft.com/office/officeart/2005/8/layout/vList5"/>
    <dgm:cxn modelId="{6C27F19D-88D5-4734-B0D4-DB6135BEE29B}" type="presParOf" srcId="{784EE7AB-B301-46AF-A3C6-2217CB1D7E0F}" destId="{84FBC77F-EA0E-4545-AD85-E33912EF9915}" srcOrd="4" destOrd="0" presId="urn:microsoft.com/office/officeart/2005/8/layout/vList5"/>
    <dgm:cxn modelId="{4773B5B0-A526-4FE4-A417-823C9507664F}" type="presParOf" srcId="{84FBC77F-EA0E-4545-AD85-E33912EF9915}" destId="{C03306E8-A757-4242-8E83-A15A6BE731D5}" srcOrd="0" destOrd="0" presId="urn:microsoft.com/office/officeart/2005/8/layout/vList5"/>
    <dgm:cxn modelId="{C880E598-8506-4AF9-B092-3ECEFA339318}" type="presParOf" srcId="{84FBC77F-EA0E-4545-AD85-E33912EF9915}" destId="{53D2E1CB-0CA2-49F8-9D6E-DD61B18D01E1}" srcOrd="1" destOrd="0" presId="urn:microsoft.com/office/officeart/2005/8/layout/vList5"/>
    <dgm:cxn modelId="{C8E03A57-8994-4E32-A066-D36C56167D93}" type="presParOf" srcId="{784EE7AB-B301-46AF-A3C6-2217CB1D7E0F}" destId="{B7CB82EB-773B-4859-80B0-584CE56DA323}" srcOrd="5" destOrd="0" presId="urn:microsoft.com/office/officeart/2005/8/layout/vList5"/>
    <dgm:cxn modelId="{02052A54-5D14-4F90-8C68-6497A8180043}" type="presParOf" srcId="{784EE7AB-B301-46AF-A3C6-2217CB1D7E0F}" destId="{16DDF0F1-3410-494D-BCF4-423D6DB05015}" srcOrd="6" destOrd="0" presId="urn:microsoft.com/office/officeart/2005/8/layout/vList5"/>
    <dgm:cxn modelId="{ADF655DC-862E-4DEA-B9F0-4B6CBEFCC4FA}" type="presParOf" srcId="{16DDF0F1-3410-494D-BCF4-423D6DB05015}" destId="{1BDDF255-8D47-4752-B530-97037A85C0E1}" srcOrd="0" destOrd="0" presId="urn:microsoft.com/office/officeart/2005/8/layout/vList5"/>
    <dgm:cxn modelId="{2A936DD4-5CF2-4D3F-AC32-33E945A99FB8}" type="presParOf" srcId="{16DDF0F1-3410-494D-BCF4-423D6DB05015}" destId="{3156F1FD-5040-4E56-A672-BAA22C3B0F0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40DCD6F-8362-439D-B080-907FC851E2DE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4DA5595-FD87-4D4A-BCE2-7FB4D561DF1C}">
      <dgm:prSet phldrT="[Текст]"/>
      <dgm:spPr/>
      <dgm:t>
        <a:bodyPr/>
        <a:lstStyle/>
        <a:p>
          <a:r>
            <a:rPr lang="ru-RU" dirty="0"/>
            <a:t>Наука СИСТЕМАТИЧНА –</a:t>
          </a:r>
        </a:p>
      </dgm:t>
    </dgm:pt>
    <dgm:pt modelId="{F223822F-6B6A-45D4-92C1-6DBB50B7F939}" type="parTrans" cxnId="{72065393-4721-4049-8C07-45476493C1BE}">
      <dgm:prSet/>
      <dgm:spPr/>
      <dgm:t>
        <a:bodyPr/>
        <a:lstStyle/>
        <a:p>
          <a:endParaRPr lang="ru-RU"/>
        </a:p>
      </dgm:t>
    </dgm:pt>
    <dgm:pt modelId="{3D16847F-F08D-4DB5-98D4-3426E93412F2}" type="sibTrans" cxnId="{72065393-4721-4049-8C07-45476493C1BE}">
      <dgm:prSet/>
      <dgm:spPr/>
      <dgm:t>
        <a:bodyPr/>
        <a:lstStyle/>
        <a:p>
          <a:endParaRPr lang="ru-RU"/>
        </a:p>
      </dgm:t>
    </dgm:pt>
    <dgm:pt modelId="{CD2DBA1D-C16B-491F-A87F-165B6E7B4525}">
      <dgm:prSet/>
      <dgm:spPr/>
      <dgm:t>
        <a:bodyPr/>
        <a:lstStyle/>
        <a:p>
          <a:r>
            <a:rPr lang="ru-RU" dirty="0"/>
            <a:t>Наука НЕЗАВЕРШЕННА – </a:t>
          </a:r>
        </a:p>
      </dgm:t>
    </dgm:pt>
    <dgm:pt modelId="{F697CDB5-0605-40D3-B5DC-93B87F00EFC5}" type="parTrans" cxnId="{40A964CE-5B7A-43B9-9F46-E33CFACBBA32}">
      <dgm:prSet/>
      <dgm:spPr/>
      <dgm:t>
        <a:bodyPr/>
        <a:lstStyle/>
        <a:p>
          <a:endParaRPr lang="ru-RU"/>
        </a:p>
      </dgm:t>
    </dgm:pt>
    <dgm:pt modelId="{9D7E862C-A206-4792-AF75-B3A5EDFC92D3}" type="sibTrans" cxnId="{40A964CE-5B7A-43B9-9F46-E33CFACBBA32}">
      <dgm:prSet/>
      <dgm:spPr/>
      <dgm:t>
        <a:bodyPr/>
        <a:lstStyle/>
        <a:p>
          <a:endParaRPr lang="ru-RU"/>
        </a:p>
      </dgm:t>
    </dgm:pt>
    <dgm:pt modelId="{32F2CE7D-0623-4F56-8C02-CDF1E1A1160B}">
      <dgm:prSet/>
      <dgm:spPr/>
      <dgm:t>
        <a:bodyPr/>
        <a:lstStyle/>
        <a:p>
          <a:r>
            <a:rPr lang="ru-RU" dirty="0"/>
            <a:t>Наука ПРЕЕМСТВЕННА – </a:t>
          </a:r>
        </a:p>
      </dgm:t>
    </dgm:pt>
    <dgm:pt modelId="{1B8F189A-A0C8-42DD-AA17-030C2EE4FBCD}" type="parTrans" cxnId="{84A449F3-9855-4663-B1DE-6649BC856B7B}">
      <dgm:prSet/>
      <dgm:spPr/>
      <dgm:t>
        <a:bodyPr/>
        <a:lstStyle/>
        <a:p>
          <a:endParaRPr lang="ru-RU"/>
        </a:p>
      </dgm:t>
    </dgm:pt>
    <dgm:pt modelId="{658E879D-4DDE-4907-8D57-C0D20C6FE141}" type="sibTrans" cxnId="{84A449F3-9855-4663-B1DE-6649BC856B7B}">
      <dgm:prSet/>
      <dgm:spPr/>
      <dgm:t>
        <a:bodyPr/>
        <a:lstStyle/>
        <a:p>
          <a:endParaRPr lang="ru-RU"/>
        </a:p>
      </dgm:t>
    </dgm:pt>
    <dgm:pt modelId="{1BC747C3-3AC1-43A5-A198-E4D65B3CC322}">
      <dgm:prSet/>
      <dgm:spPr/>
      <dgm:t>
        <a:bodyPr/>
        <a:lstStyle/>
        <a:p>
          <a:r>
            <a:rPr lang="ru-RU" dirty="0"/>
            <a:t>Наука КРИТИЧНА – </a:t>
          </a:r>
        </a:p>
      </dgm:t>
    </dgm:pt>
    <dgm:pt modelId="{781429E0-0FF8-409F-839B-C4C4161BDAC4}" type="parTrans" cxnId="{6D6CECD9-FE95-445E-9AEF-7F834BBBDD87}">
      <dgm:prSet/>
      <dgm:spPr/>
      <dgm:t>
        <a:bodyPr/>
        <a:lstStyle/>
        <a:p>
          <a:endParaRPr lang="ru-RU"/>
        </a:p>
      </dgm:t>
    </dgm:pt>
    <dgm:pt modelId="{11C2BD1A-5C8E-475C-880A-BD46541D2D99}" type="sibTrans" cxnId="{6D6CECD9-FE95-445E-9AEF-7F834BBBDD87}">
      <dgm:prSet/>
      <dgm:spPr/>
      <dgm:t>
        <a:bodyPr/>
        <a:lstStyle/>
        <a:p>
          <a:endParaRPr lang="ru-RU"/>
        </a:p>
      </dgm:t>
    </dgm:pt>
    <dgm:pt modelId="{3C8F5FBA-C811-47D4-A068-801DCA75B66C}">
      <dgm:prSet/>
      <dgm:spPr/>
      <dgm:t>
        <a:bodyPr/>
        <a:lstStyle/>
        <a:p>
          <a:r>
            <a:rPr lang="ru-RU" dirty="0"/>
            <a:t>Наука ДОСТОВЕРНА – </a:t>
          </a:r>
        </a:p>
      </dgm:t>
    </dgm:pt>
    <dgm:pt modelId="{DF56A2D3-E872-4AA3-8C4A-DF670CA5969A}" type="parTrans" cxnId="{5ECBF441-1721-4F20-8B0F-C91F49C3D247}">
      <dgm:prSet/>
      <dgm:spPr/>
      <dgm:t>
        <a:bodyPr/>
        <a:lstStyle/>
        <a:p>
          <a:endParaRPr lang="ru-RU"/>
        </a:p>
      </dgm:t>
    </dgm:pt>
    <dgm:pt modelId="{A3B466A9-9DF3-459B-9B99-C37A26DEC06E}" type="sibTrans" cxnId="{5ECBF441-1721-4F20-8B0F-C91F49C3D247}">
      <dgm:prSet/>
      <dgm:spPr/>
      <dgm:t>
        <a:bodyPr/>
        <a:lstStyle/>
        <a:p>
          <a:endParaRPr lang="ru-RU"/>
        </a:p>
      </dgm:t>
    </dgm:pt>
    <dgm:pt modelId="{B5C188BF-688F-45B3-9B94-8576B9894AB2}">
      <dgm:prSet/>
      <dgm:spPr/>
      <dgm:t>
        <a:bodyPr/>
        <a:lstStyle/>
        <a:p>
          <a:r>
            <a:rPr lang="ru-RU" dirty="0"/>
            <a:t>Наука ВНЕМОРАЛЬНА – </a:t>
          </a:r>
        </a:p>
      </dgm:t>
    </dgm:pt>
    <dgm:pt modelId="{BBAC9BFE-4820-4247-8075-D72F4005B007}" type="parTrans" cxnId="{CF110E6F-8EF1-4BF5-BCAF-E34C874B6216}">
      <dgm:prSet/>
      <dgm:spPr/>
      <dgm:t>
        <a:bodyPr/>
        <a:lstStyle/>
        <a:p>
          <a:endParaRPr lang="ru-RU"/>
        </a:p>
      </dgm:t>
    </dgm:pt>
    <dgm:pt modelId="{AEC7CD57-B277-480F-8968-470CB4E2E2F0}" type="sibTrans" cxnId="{CF110E6F-8EF1-4BF5-BCAF-E34C874B6216}">
      <dgm:prSet/>
      <dgm:spPr/>
      <dgm:t>
        <a:bodyPr/>
        <a:lstStyle/>
        <a:p>
          <a:endParaRPr lang="ru-RU"/>
        </a:p>
      </dgm:t>
    </dgm:pt>
    <dgm:pt modelId="{F887C053-347C-4A0B-A0D5-E72BA2655E5C}">
      <dgm:prSet/>
      <dgm:spPr/>
      <dgm:t>
        <a:bodyPr/>
        <a:lstStyle/>
        <a:p>
          <a:r>
            <a:rPr lang="ru-RU" dirty="0"/>
            <a:t>Наука РАЦИОНАЛЬНА – </a:t>
          </a:r>
        </a:p>
      </dgm:t>
    </dgm:pt>
    <dgm:pt modelId="{1DAB3BCE-41F1-4E9B-9399-274DEB126840}" type="parTrans" cxnId="{1E095B71-19F4-4888-B8C1-F03547147737}">
      <dgm:prSet/>
      <dgm:spPr/>
      <dgm:t>
        <a:bodyPr/>
        <a:lstStyle/>
        <a:p>
          <a:endParaRPr lang="ru-RU"/>
        </a:p>
      </dgm:t>
    </dgm:pt>
    <dgm:pt modelId="{AC75F073-0F73-4D9C-93D0-4AEFE743FA31}" type="sibTrans" cxnId="{1E095B71-19F4-4888-B8C1-F03547147737}">
      <dgm:prSet/>
      <dgm:spPr/>
      <dgm:t>
        <a:bodyPr/>
        <a:lstStyle/>
        <a:p>
          <a:endParaRPr lang="ru-RU"/>
        </a:p>
      </dgm:t>
    </dgm:pt>
    <dgm:pt modelId="{BBAF937E-0DE8-47B4-9512-5FF66DAC5A98}">
      <dgm:prSet/>
      <dgm:spPr/>
      <dgm:t>
        <a:bodyPr/>
        <a:lstStyle/>
        <a:p>
          <a:r>
            <a:rPr lang="ru-RU" dirty="0"/>
            <a:t>Наука ЧУВСТВЕННА – </a:t>
          </a:r>
        </a:p>
      </dgm:t>
    </dgm:pt>
    <dgm:pt modelId="{F6A53AEB-D948-4E36-832D-EDC2E6323E68}" type="parTrans" cxnId="{5B6D5E87-3E94-4ABE-8776-5E0C52B03CF7}">
      <dgm:prSet/>
      <dgm:spPr/>
      <dgm:t>
        <a:bodyPr/>
        <a:lstStyle/>
        <a:p>
          <a:endParaRPr lang="ru-RU"/>
        </a:p>
      </dgm:t>
    </dgm:pt>
    <dgm:pt modelId="{D8BACE39-C837-46E5-B7CC-A1454CD48FAD}" type="sibTrans" cxnId="{5B6D5E87-3E94-4ABE-8776-5E0C52B03CF7}">
      <dgm:prSet/>
      <dgm:spPr/>
      <dgm:t>
        <a:bodyPr/>
        <a:lstStyle/>
        <a:p>
          <a:endParaRPr lang="ru-RU"/>
        </a:p>
      </dgm:t>
    </dgm:pt>
    <dgm:pt modelId="{220D004E-D475-445A-887A-72C87B5406A4}">
      <dgm:prSet phldrT="[Текст]" custT="1"/>
      <dgm:spPr/>
      <dgm:t>
        <a:bodyPr/>
        <a:lstStyle/>
        <a:p>
          <a:r>
            <a:rPr lang="ru-RU" sz="1600"/>
            <a:t> она имеет определенную структуру, а не является бессвязным набором частей.</a:t>
          </a:r>
        </a:p>
      </dgm:t>
    </dgm:pt>
    <dgm:pt modelId="{8B7AA3AB-5A13-4D65-9C7B-EE7891BB5780}" type="parTrans" cxnId="{D5E2A527-EFE0-4031-BB7F-F43B3183987C}">
      <dgm:prSet/>
      <dgm:spPr/>
      <dgm:t>
        <a:bodyPr/>
        <a:lstStyle/>
        <a:p>
          <a:endParaRPr lang="ru-RU"/>
        </a:p>
      </dgm:t>
    </dgm:pt>
    <dgm:pt modelId="{5AD0CE67-7409-4A57-A1A8-7EC44C2519CD}" type="sibTrans" cxnId="{D5E2A527-EFE0-4031-BB7F-F43B3183987C}">
      <dgm:prSet/>
      <dgm:spPr/>
      <dgm:t>
        <a:bodyPr/>
        <a:lstStyle/>
        <a:p>
          <a:endParaRPr lang="ru-RU"/>
        </a:p>
      </dgm:t>
    </dgm:pt>
    <dgm:pt modelId="{FA625BA1-7F96-462D-AAF8-F83F89047531}">
      <dgm:prSet custT="1"/>
      <dgm:spPr/>
      <dgm:t>
        <a:bodyPr/>
        <a:lstStyle/>
        <a:p>
          <a:r>
            <a:rPr lang="ru-RU" sz="1600"/>
            <a:t>хотя научное знание безгранично растет, оно все-таки не может достичь абсолютной истины, после которой уже нечего будет исследовать.</a:t>
          </a:r>
        </a:p>
      </dgm:t>
    </dgm:pt>
    <dgm:pt modelId="{2C1CCF57-4C99-49A2-812F-1E2C4A2551E4}" type="parTrans" cxnId="{530FF856-FF51-477C-B4D7-C65851261D81}">
      <dgm:prSet/>
      <dgm:spPr/>
      <dgm:t>
        <a:bodyPr/>
        <a:lstStyle/>
        <a:p>
          <a:endParaRPr lang="ru-RU"/>
        </a:p>
      </dgm:t>
    </dgm:pt>
    <dgm:pt modelId="{D010C7A2-3F32-40D7-A263-68A1C0BED714}" type="sibTrans" cxnId="{530FF856-FF51-477C-B4D7-C65851261D81}">
      <dgm:prSet/>
      <dgm:spPr/>
      <dgm:t>
        <a:bodyPr/>
        <a:lstStyle/>
        <a:p>
          <a:endParaRPr lang="ru-RU"/>
        </a:p>
      </dgm:t>
    </dgm:pt>
    <dgm:pt modelId="{754AFEC3-DE2F-42BD-B87D-C1546B7B3F7D}">
      <dgm:prSet custT="1"/>
      <dgm:spPr/>
      <dgm:t>
        <a:bodyPr/>
        <a:lstStyle/>
        <a:p>
          <a:r>
            <a:rPr lang="ru-RU" sz="1600"/>
            <a:t>новые </a:t>
          </a:r>
          <a:r>
            <a:rPr lang="ru-RU" sz="1600" dirty="0"/>
            <a:t>знания определенным образом и по определенным правилам соотносятся со старыми знаниями.</a:t>
          </a:r>
        </a:p>
      </dgm:t>
    </dgm:pt>
    <dgm:pt modelId="{D3F4521D-081B-42BB-B6A8-37AD601C2C28}" type="parTrans" cxnId="{73E7BB48-3313-4A0B-BF88-D199B1FB412E}">
      <dgm:prSet/>
      <dgm:spPr/>
      <dgm:t>
        <a:bodyPr/>
        <a:lstStyle/>
        <a:p>
          <a:endParaRPr lang="ru-RU"/>
        </a:p>
      </dgm:t>
    </dgm:pt>
    <dgm:pt modelId="{04661752-9410-46D9-8EA0-1175F2BAA04C}" type="sibTrans" cxnId="{73E7BB48-3313-4A0B-BF88-D199B1FB412E}">
      <dgm:prSet/>
      <dgm:spPr/>
      <dgm:t>
        <a:bodyPr/>
        <a:lstStyle/>
        <a:p>
          <a:endParaRPr lang="ru-RU"/>
        </a:p>
      </dgm:t>
    </dgm:pt>
    <dgm:pt modelId="{1105F3F2-3E9F-44C5-AB68-84DD729821D5}">
      <dgm:prSet custT="1"/>
      <dgm:spPr/>
      <dgm:t>
        <a:bodyPr/>
        <a:lstStyle/>
        <a:p>
          <a:r>
            <a:rPr lang="ru-RU" sz="1600"/>
            <a:t>она </a:t>
          </a:r>
          <a:r>
            <a:rPr lang="ru-RU" sz="1600" dirty="0"/>
            <a:t>всегда готова поставить под сомнение и пересмотреть свои даже самые основополагающие результаты.</a:t>
          </a:r>
        </a:p>
      </dgm:t>
    </dgm:pt>
    <dgm:pt modelId="{E10C92F1-F4AD-4C5C-BF0F-AE6B94508211}" type="parTrans" cxnId="{A380036A-989E-41CD-916C-4CA444D2B3CF}">
      <dgm:prSet/>
      <dgm:spPr/>
      <dgm:t>
        <a:bodyPr/>
        <a:lstStyle/>
        <a:p>
          <a:endParaRPr lang="ru-RU"/>
        </a:p>
      </dgm:t>
    </dgm:pt>
    <dgm:pt modelId="{216FC8FC-B649-4AD1-9081-237A787F15DA}" type="sibTrans" cxnId="{A380036A-989E-41CD-916C-4CA444D2B3CF}">
      <dgm:prSet/>
      <dgm:spPr/>
      <dgm:t>
        <a:bodyPr/>
        <a:lstStyle/>
        <a:p>
          <a:endParaRPr lang="ru-RU"/>
        </a:p>
      </dgm:t>
    </dgm:pt>
    <dgm:pt modelId="{831AF121-39C6-4CBD-BD93-6211A48BE0A5}">
      <dgm:prSet custT="1"/>
      <dgm:spPr/>
      <dgm:t>
        <a:bodyPr/>
        <a:lstStyle/>
        <a:p>
          <a:r>
            <a:rPr lang="ru-RU" sz="1600"/>
            <a:t>ее </a:t>
          </a:r>
          <a:r>
            <a:rPr lang="ru-RU" sz="1600" dirty="0"/>
            <a:t>выводы требуют, допускают и проходят проверку по определенным, сформулированным в ней правилам.</a:t>
          </a:r>
        </a:p>
      </dgm:t>
    </dgm:pt>
    <dgm:pt modelId="{ADC21463-723C-43D2-BB96-8F931C7DD94F}" type="parTrans" cxnId="{A7D5D97F-C327-4FF0-8A22-65386ABA8F7B}">
      <dgm:prSet/>
      <dgm:spPr/>
      <dgm:t>
        <a:bodyPr/>
        <a:lstStyle/>
        <a:p>
          <a:endParaRPr lang="ru-RU"/>
        </a:p>
      </dgm:t>
    </dgm:pt>
    <dgm:pt modelId="{4A70CE7D-FD45-4162-9A92-668BB5AE40CD}" type="sibTrans" cxnId="{A7D5D97F-C327-4FF0-8A22-65386ABA8F7B}">
      <dgm:prSet/>
      <dgm:spPr/>
      <dgm:t>
        <a:bodyPr/>
        <a:lstStyle/>
        <a:p>
          <a:endParaRPr lang="ru-RU"/>
        </a:p>
      </dgm:t>
    </dgm:pt>
    <dgm:pt modelId="{D8474581-075F-4E59-972F-3DB249B152F3}">
      <dgm:prSet custT="1"/>
      <dgm:spPr/>
      <dgm:t>
        <a:bodyPr/>
        <a:lstStyle/>
        <a:p>
          <a:r>
            <a:rPr lang="ru-RU" sz="1600"/>
            <a:t>научные </a:t>
          </a:r>
          <a:r>
            <a:rPr lang="ru-RU" sz="1600" dirty="0"/>
            <a:t>истины нейтральны в морально-этическом плане, а нравственные оценки могут относиться либо к деятельности по получению знания (этика ученого требует от него интеллектуальной честности и мужества в процессе поиска истины), либо к деятельности по его применению.</a:t>
          </a:r>
        </a:p>
      </dgm:t>
    </dgm:pt>
    <dgm:pt modelId="{04E7848F-1718-4223-BFE2-B2B62985CB0A}" type="parTrans" cxnId="{4B05E52F-36C4-41EA-ADB1-95C0C0ACCE29}">
      <dgm:prSet/>
      <dgm:spPr/>
      <dgm:t>
        <a:bodyPr/>
        <a:lstStyle/>
        <a:p>
          <a:endParaRPr lang="ru-RU"/>
        </a:p>
      </dgm:t>
    </dgm:pt>
    <dgm:pt modelId="{979A1DBA-4DDF-453C-834B-0D5C1CF4CB4C}" type="sibTrans" cxnId="{4B05E52F-36C4-41EA-ADB1-95C0C0ACCE29}">
      <dgm:prSet/>
      <dgm:spPr/>
      <dgm:t>
        <a:bodyPr/>
        <a:lstStyle/>
        <a:p>
          <a:endParaRPr lang="ru-RU"/>
        </a:p>
      </dgm:t>
    </dgm:pt>
    <dgm:pt modelId="{7B974C84-B3B6-479D-ACF3-4B62F9A65376}">
      <dgm:prSet custT="1"/>
      <dgm:spPr/>
      <dgm:t>
        <a:bodyPr/>
        <a:lstStyle/>
        <a:p>
          <a:r>
            <a:rPr lang="ru-RU" sz="1600"/>
            <a:t>она </a:t>
          </a:r>
          <a:r>
            <a:rPr lang="ru-RU" sz="1600" dirty="0"/>
            <a:t>получает знания на основе рациональных процедур и законов логики и доходит до формулирования теорий и их положений, выходящих за рамки эмпирического уровня.</a:t>
          </a:r>
        </a:p>
      </dgm:t>
    </dgm:pt>
    <dgm:pt modelId="{21E53428-C953-48AB-8DCA-60D4634A53B3}" type="parTrans" cxnId="{A5324CAC-CC84-4D16-935F-F081564F564F}">
      <dgm:prSet/>
      <dgm:spPr/>
      <dgm:t>
        <a:bodyPr/>
        <a:lstStyle/>
        <a:p>
          <a:endParaRPr lang="ru-RU"/>
        </a:p>
      </dgm:t>
    </dgm:pt>
    <dgm:pt modelId="{1C4ACF0F-A705-4734-BBEE-F9E2F0F1714D}" type="sibTrans" cxnId="{A5324CAC-CC84-4D16-935F-F081564F564F}">
      <dgm:prSet/>
      <dgm:spPr/>
      <dgm:t>
        <a:bodyPr/>
        <a:lstStyle/>
        <a:p>
          <a:endParaRPr lang="ru-RU"/>
        </a:p>
      </dgm:t>
    </dgm:pt>
    <dgm:pt modelId="{45D0F98C-C429-4B3D-A684-1AD91907DBC1}">
      <dgm:prSet custT="1"/>
      <dgm:spPr/>
      <dgm:t>
        <a:bodyPr/>
        <a:lstStyle/>
        <a:p>
          <a:r>
            <a:rPr lang="ru-RU" sz="1600"/>
            <a:t>ее </a:t>
          </a:r>
          <a:r>
            <a:rPr lang="ru-RU" sz="1600" dirty="0"/>
            <a:t>результаты требуют эмпирической проверки с использованием восприятия и только после этого признаются достоверными</a:t>
          </a:r>
        </a:p>
      </dgm:t>
    </dgm:pt>
    <dgm:pt modelId="{F43FC3E3-7EFC-4551-B0E7-F4C715B2CEC4}" type="parTrans" cxnId="{75820D29-788D-4A4F-B568-964BE5503C1B}">
      <dgm:prSet/>
      <dgm:spPr/>
      <dgm:t>
        <a:bodyPr/>
        <a:lstStyle/>
        <a:p>
          <a:endParaRPr lang="ru-RU"/>
        </a:p>
      </dgm:t>
    </dgm:pt>
    <dgm:pt modelId="{81BF5EAB-2251-4548-A450-029E9AB85C02}" type="sibTrans" cxnId="{75820D29-788D-4A4F-B568-964BE5503C1B}">
      <dgm:prSet/>
      <dgm:spPr/>
      <dgm:t>
        <a:bodyPr/>
        <a:lstStyle/>
        <a:p>
          <a:endParaRPr lang="ru-RU"/>
        </a:p>
      </dgm:t>
    </dgm:pt>
    <dgm:pt modelId="{95214549-E241-476E-9F98-445CB856BE57}" type="pres">
      <dgm:prSet presAssocID="{240DCD6F-8362-439D-B080-907FC851E2DE}" presName="Name0" presStyleCnt="0">
        <dgm:presLayoutVars>
          <dgm:dir/>
          <dgm:animLvl val="lvl"/>
          <dgm:resizeHandles val="exact"/>
        </dgm:presLayoutVars>
      </dgm:prSet>
      <dgm:spPr/>
    </dgm:pt>
    <dgm:pt modelId="{C42E7A5B-9E09-4B4B-A013-34E9D0988CDE}" type="pres">
      <dgm:prSet presAssocID="{D4DA5595-FD87-4D4A-BCE2-7FB4D561DF1C}" presName="linNode" presStyleCnt="0"/>
      <dgm:spPr/>
    </dgm:pt>
    <dgm:pt modelId="{181FDCA7-0D0E-4D54-AC62-606995B0E78C}" type="pres">
      <dgm:prSet presAssocID="{D4DA5595-FD87-4D4A-BCE2-7FB4D561DF1C}" presName="parentText" presStyleLbl="node1" presStyleIdx="0" presStyleCnt="8">
        <dgm:presLayoutVars>
          <dgm:chMax val="1"/>
          <dgm:bulletEnabled val="1"/>
        </dgm:presLayoutVars>
      </dgm:prSet>
      <dgm:spPr/>
    </dgm:pt>
    <dgm:pt modelId="{7DC02A37-0E3E-414C-902E-E18068766508}" type="pres">
      <dgm:prSet presAssocID="{D4DA5595-FD87-4D4A-BCE2-7FB4D561DF1C}" presName="descendantText" presStyleLbl="alignAccFollowNode1" presStyleIdx="0" presStyleCnt="8" custLinFactNeighborX="0" custLinFactNeighborY="-12542">
        <dgm:presLayoutVars>
          <dgm:bulletEnabled val="1"/>
        </dgm:presLayoutVars>
      </dgm:prSet>
      <dgm:spPr/>
    </dgm:pt>
    <dgm:pt modelId="{6477C5CA-0347-4D3B-A45F-496ED9586C93}" type="pres">
      <dgm:prSet presAssocID="{3D16847F-F08D-4DB5-98D4-3426E93412F2}" presName="sp" presStyleCnt="0"/>
      <dgm:spPr/>
    </dgm:pt>
    <dgm:pt modelId="{B5F2FFDD-C1A6-4346-A373-7B026CB87C2C}" type="pres">
      <dgm:prSet presAssocID="{CD2DBA1D-C16B-491F-A87F-165B6E7B4525}" presName="linNode" presStyleCnt="0"/>
      <dgm:spPr/>
    </dgm:pt>
    <dgm:pt modelId="{18EACB90-6806-4D08-9BAA-82D49859FA8C}" type="pres">
      <dgm:prSet presAssocID="{CD2DBA1D-C16B-491F-A87F-165B6E7B4525}" presName="parentText" presStyleLbl="node1" presStyleIdx="1" presStyleCnt="8">
        <dgm:presLayoutVars>
          <dgm:chMax val="1"/>
          <dgm:bulletEnabled val="1"/>
        </dgm:presLayoutVars>
      </dgm:prSet>
      <dgm:spPr/>
    </dgm:pt>
    <dgm:pt modelId="{57054B5B-9BDA-4D57-B31E-879F6E439D8F}" type="pres">
      <dgm:prSet presAssocID="{CD2DBA1D-C16B-491F-A87F-165B6E7B4525}" presName="descendantText" presStyleLbl="alignAccFollowNode1" presStyleIdx="1" presStyleCnt="8" custLinFactNeighborX="0" custLinFactNeighborY="-12542">
        <dgm:presLayoutVars>
          <dgm:bulletEnabled val="1"/>
        </dgm:presLayoutVars>
      </dgm:prSet>
      <dgm:spPr/>
    </dgm:pt>
    <dgm:pt modelId="{5A79398A-F6C7-4136-8287-1D73E447781D}" type="pres">
      <dgm:prSet presAssocID="{9D7E862C-A206-4792-AF75-B3A5EDFC92D3}" presName="sp" presStyleCnt="0"/>
      <dgm:spPr/>
    </dgm:pt>
    <dgm:pt modelId="{BCB05397-EDE6-41D2-8EE2-33C11A3E09BC}" type="pres">
      <dgm:prSet presAssocID="{32F2CE7D-0623-4F56-8C02-CDF1E1A1160B}" presName="linNode" presStyleCnt="0"/>
      <dgm:spPr/>
    </dgm:pt>
    <dgm:pt modelId="{37EC8078-6B1D-4E1A-8D6D-F3C61730E471}" type="pres">
      <dgm:prSet presAssocID="{32F2CE7D-0623-4F56-8C02-CDF1E1A1160B}" presName="parentText" presStyleLbl="node1" presStyleIdx="2" presStyleCnt="8">
        <dgm:presLayoutVars>
          <dgm:chMax val="1"/>
          <dgm:bulletEnabled val="1"/>
        </dgm:presLayoutVars>
      </dgm:prSet>
      <dgm:spPr/>
    </dgm:pt>
    <dgm:pt modelId="{2EC1168C-DC32-4C4B-819A-A70D6F49379B}" type="pres">
      <dgm:prSet presAssocID="{32F2CE7D-0623-4F56-8C02-CDF1E1A1160B}" presName="descendantText" presStyleLbl="alignAccFollowNode1" presStyleIdx="2" presStyleCnt="8" custLinFactNeighborX="0" custLinFactNeighborY="-12542">
        <dgm:presLayoutVars>
          <dgm:bulletEnabled val="1"/>
        </dgm:presLayoutVars>
      </dgm:prSet>
      <dgm:spPr/>
    </dgm:pt>
    <dgm:pt modelId="{64B0AF7C-2172-4C4B-A981-CE86C59D8496}" type="pres">
      <dgm:prSet presAssocID="{658E879D-4DDE-4907-8D57-C0D20C6FE141}" presName="sp" presStyleCnt="0"/>
      <dgm:spPr/>
    </dgm:pt>
    <dgm:pt modelId="{B29354FA-D989-4972-8A7A-BAEB6463E45A}" type="pres">
      <dgm:prSet presAssocID="{1BC747C3-3AC1-43A5-A198-E4D65B3CC322}" presName="linNode" presStyleCnt="0"/>
      <dgm:spPr/>
    </dgm:pt>
    <dgm:pt modelId="{7C04778A-7538-4F27-9900-6AA699D94572}" type="pres">
      <dgm:prSet presAssocID="{1BC747C3-3AC1-43A5-A198-E4D65B3CC322}" presName="parentText" presStyleLbl="node1" presStyleIdx="3" presStyleCnt="8">
        <dgm:presLayoutVars>
          <dgm:chMax val="1"/>
          <dgm:bulletEnabled val="1"/>
        </dgm:presLayoutVars>
      </dgm:prSet>
      <dgm:spPr/>
    </dgm:pt>
    <dgm:pt modelId="{96C0FEE8-CE94-46AF-ACD6-2417DFEDB685}" type="pres">
      <dgm:prSet presAssocID="{1BC747C3-3AC1-43A5-A198-E4D65B3CC322}" presName="descendantText" presStyleLbl="alignAccFollowNode1" presStyleIdx="3" presStyleCnt="8">
        <dgm:presLayoutVars>
          <dgm:bulletEnabled val="1"/>
        </dgm:presLayoutVars>
      </dgm:prSet>
      <dgm:spPr/>
    </dgm:pt>
    <dgm:pt modelId="{48BCA061-DBC7-4537-9560-0CC8A4304878}" type="pres">
      <dgm:prSet presAssocID="{11C2BD1A-5C8E-475C-880A-BD46541D2D99}" presName="sp" presStyleCnt="0"/>
      <dgm:spPr/>
    </dgm:pt>
    <dgm:pt modelId="{ED4F1140-DABB-46C8-93C9-ECE8B29EFFD9}" type="pres">
      <dgm:prSet presAssocID="{3C8F5FBA-C811-47D4-A068-801DCA75B66C}" presName="linNode" presStyleCnt="0"/>
      <dgm:spPr/>
    </dgm:pt>
    <dgm:pt modelId="{44D19DD0-6B59-4294-BAAB-BEA40EB6B625}" type="pres">
      <dgm:prSet presAssocID="{3C8F5FBA-C811-47D4-A068-801DCA75B66C}" presName="parentText" presStyleLbl="node1" presStyleIdx="4" presStyleCnt="8">
        <dgm:presLayoutVars>
          <dgm:chMax val="1"/>
          <dgm:bulletEnabled val="1"/>
        </dgm:presLayoutVars>
      </dgm:prSet>
      <dgm:spPr/>
    </dgm:pt>
    <dgm:pt modelId="{70E45B8A-759D-4A59-AE43-7EC210978A10}" type="pres">
      <dgm:prSet presAssocID="{3C8F5FBA-C811-47D4-A068-801DCA75B66C}" presName="descendantText" presStyleLbl="alignAccFollowNode1" presStyleIdx="4" presStyleCnt="8">
        <dgm:presLayoutVars>
          <dgm:bulletEnabled val="1"/>
        </dgm:presLayoutVars>
      </dgm:prSet>
      <dgm:spPr/>
    </dgm:pt>
    <dgm:pt modelId="{B4183887-5EC1-44A0-B6EC-B6E5D1A46329}" type="pres">
      <dgm:prSet presAssocID="{A3B466A9-9DF3-459B-9B99-C37A26DEC06E}" presName="sp" presStyleCnt="0"/>
      <dgm:spPr/>
    </dgm:pt>
    <dgm:pt modelId="{17BF2EA0-0B1F-4514-A13B-410AB7BE875F}" type="pres">
      <dgm:prSet presAssocID="{B5C188BF-688F-45B3-9B94-8576B9894AB2}" presName="linNode" presStyleCnt="0"/>
      <dgm:spPr/>
    </dgm:pt>
    <dgm:pt modelId="{408528BC-A360-4395-B907-86AA656C5CDA}" type="pres">
      <dgm:prSet presAssocID="{B5C188BF-688F-45B3-9B94-8576B9894AB2}" presName="parentText" presStyleLbl="node1" presStyleIdx="5" presStyleCnt="8">
        <dgm:presLayoutVars>
          <dgm:chMax val="1"/>
          <dgm:bulletEnabled val="1"/>
        </dgm:presLayoutVars>
      </dgm:prSet>
      <dgm:spPr/>
    </dgm:pt>
    <dgm:pt modelId="{A0FCA93A-8223-41C0-9875-0419AAF0DBC0}" type="pres">
      <dgm:prSet presAssocID="{B5C188BF-688F-45B3-9B94-8576B9894AB2}" presName="descendantText" presStyleLbl="alignAccFollowNode1" presStyleIdx="5" presStyleCnt="8">
        <dgm:presLayoutVars>
          <dgm:bulletEnabled val="1"/>
        </dgm:presLayoutVars>
      </dgm:prSet>
      <dgm:spPr/>
    </dgm:pt>
    <dgm:pt modelId="{DE0E484F-2E74-45AF-A845-EBAFB340F136}" type="pres">
      <dgm:prSet presAssocID="{AEC7CD57-B277-480F-8968-470CB4E2E2F0}" presName="sp" presStyleCnt="0"/>
      <dgm:spPr/>
    </dgm:pt>
    <dgm:pt modelId="{E10182CF-94C8-49B6-A146-36072C5E34E4}" type="pres">
      <dgm:prSet presAssocID="{F887C053-347C-4A0B-A0D5-E72BA2655E5C}" presName="linNode" presStyleCnt="0"/>
      <dgm:spPr/>
    </dgm:pt>
    <dgm:pt modelId="{679BD9EB-8A14-4660-BE4B-11B372404B8F}" type="pres">
      <dgm:prSet presAssocID="{F887C053-347C-4A0B-A0D5-E72BA2655E5C}" presName="parentText" presStyleLbl="node1" presStyleIdx="6" presStyleCnt="8">
        <dgm:presLayoutVars>
          <dgm:chMax val="1"/>
          <dgm:bulletEnabled val="1"/>
        </dgm:presLayoutVars>
      </dgm:prSet>
      <dgm:spPr/>
    </dgm:pt>
    <dgm:pt modelId="{CD5628E1-C568-4942-9D0B-694966C202BD}" type="pres">
      <dgm:prSet presAssocID="{F887C053-347C-4A0B-A0D5-E72BA2655E5C}" presName="descendantText" presStyleLbl="alignAccFollowNode1" presStyleIdx="6" presStyleCnt="8">
        <dgm:presLayoutVars>
          <dgm:bulletEnabled val="1"/>
        </dgm:presLayoutVars>
      </dgm:prSet>
      <dgm:spPr/>
    </dgm:pt>
    <dgm:pt modelId="{1D819B32-AE94-4F6D-85B2-B5967F480FA2}" type="pres">
      <dgm:prSet presAssocID="{AC75F073-0F73-4D9C-93D0-4AEFE743FA31}" presName="sp" presStyleCnt="0"/>
      <dgm:spPr/>
    </dgm:pt>
    <dgm:pt modelId="{777EA44D-8405-4DE5-B1ED-695B7133FBE8}" type="pres">
      <dgm:prSet presAssocID="{BBAF937E-0DE8-47B4-9512-5FF66DAC5A98}" presName="linNode" presStyleCnt="0"/>
      <dgm:spPr/>
    </dgm:pt>
    <dgm:pt modelId="{FE08BB3F-98E5-4CAC-9C34-0527DB0E3603}" type="pres">
      <dgm:prSet presAssocID="{BBAF937E-0DE8-47B4-9512-5FF66DAC5A98}" presName="parentText" presStyleLbl="node1" presStyleIdx="7" presStyleCnt="8">
        <dgm:presLayoutVars>
          <dgm:chMax val="1"/>
          <dgm:bulletEnabled val="1"/>
        </dgm:presLayoutVars>
      </dgm:prSet>
      <dgm:spPr/>
    </dgm:pt>
    <dgm:pt modelId="{BBF26656-3DE7-4297-BC20-DF40F96A150D}" type="pres">
      <dgm:prSet presAssocID="{BBAF937E-0DE8-47B4-9512-5FF66DAC5A98}" presName="descendantText" presStyleLbl="alignAccFollowNode1" presStyleIdx="7" presStyleCnt="8">
        <dgm:presLayoutVars>
          <dgm:bulletEnabled val="1"/>
        </dgm:presLayoutVars>
      </dgm:prSet>
      <dgm:spPr/>
    </dgm:pt>
  </dgm:ptLst>
  <dgm:cxnLst>
    <dgm:cxn modelId="{D7AA8314-76B0-440D-994B-529A2C69B4BC}" type="presOf" srcId="{32F2CE7D-0623-4F56-8C02-CDF1E1A1160B}" destId="{37EC8078-6B1D-4E1A-8D6D-F3C61730E471}" srcOrd="0" destOrd="0" presId="urn:microsoft.com/office/officeart/2005/8/layout/vList5"/>
    <dgm:cxn modelId="{D5E2A527-EFE0-4031-BB7F-F43B3183987C}" srcId="{D4DA5595-FD87-4D4A-BCE2-7FB4D561DF1C}" destId="{220D004E-D475-445A-887A-72C87B5406A4}" srcOrd="0" destOrd="0" parTransId="{8B7AA3AB-5A13-4D65-9C7B-EE7891BB5780}" sibTransId="{5AD0CE67-7409-4A57-A1A8-7EC44C2519CD}"/>
    <dgm:cxn modelId="{75820D29-788D-4A4F-B568-964BE5503C1B}" srcId="{BBAF937E-0DE8-47B4-9512-5FF66DAC5A98}" destId="{45D0F98C-C429-4B3D-A684-1AD91907DBC1}" srcOrd="0" destOrd="0" parTransId="{F43FC3E3-7EFC-4551-B0E7-F4C715B2CEC4}" sibTransId="{81BF5EAB-2251-4548-A450-029E9AB85C02}"/>
    <dgm:cxn modelId="{4B05E52F-36C4-41EA-ADB1-95C0C0ACCE29}" srcId="{B5C188BF-688F-45B3-9B94-8576B9894AB2}" destId="{D8474581-075F-4E59-972F-3DB249B152F3}" srcOrd="0" destOrd="0" parTransId="{04E7848F-1718-4223-BFE2-B2B62985CB0A}" sibTransId="{979A1DBA-4DDF-453C-834B-0D5C1CF4CB4C}"/>
    <dgm:cxn modelId="{5ECBF441-1721-4F20-8B0F-C91F49C3D247}" srcId="{240DCD6F-8362-439D-B080-907FC851E2DE}" destId="{3C8F5FBA-C811-47D4-A068-801DCA75B66C}" srcOrd="4" destOrd="0" parTransId="{DF56A2D3-E872-4AA3-8C4A-DF670CA5969A}" sibTransId="{A3B466A9-9DF3-459B-9B99-C37A26DEC06E}"/>
    <dgm:cxn modelId="{73E7BB48-3313-4A0B-BF88-D199B1FB412E}" srcId="{32F2CE7D-0623-4F56-8C02-CDF1E1A1160B}" destId="{754AFEC3-DE2F-42BD-B87D-C1546B7B3F7D}" srcOrd="0" destOrd="0" parTransId="{D3F4521D-081B-42BB-B6A8-37AD601C2C28}" sibTransId="{04661752-9410-46D9-8EA0-1175F2BAA04C}"/>
    <dgm:cxn modelId="{30A65269-2901-4250-8989-65D2DABBE866}" type="presOf" srcId="{1105F3F2-3E9F-44C5-AB68-84DD729821D5}" destId="{96C0FEE8-CE94-46AF-ACD6-2417DFEDB685}" srcOrd="0" destOrd="0" presId="urn:microsoft.com/office/officeart/2005/8/layout/vList5"/>
    <dgm:cxn modelId="{A380036A-989E-41CD-916C-4CA444D2B3CF}" srcId="{1BC747C3-3AC1-43A5-A198-E4D65B3CC322}" destId="{1105F3F2-3E9F-44C5-AB68-84DD729821D5}" srcOrd="0" destOrd="0" parTransId="{E10C92F1-F4AD-4C5C-BF0F-AE6B94508211}" sibTransId="{216FC8FC-B649-4AD1-9081-237A787F15DA}"/>
    <dgm:cxn modelId="{2EE79E4E-77B0-4E50-AE43-6036B1CE032C}" type="presOf" srcId="{831AF121-39C6-4CBD-BD93-6211A48BE0A5}" destId="{70E45B8A-759D-4A59-AE43-7EC210978A10}" srcOrd="0" destOrd="0" presId="urn:microsoft.com/office/officeart/2005/8/layout/vList5"/>
    <dgm:cxn modelId="{CF110E6F-8EF1-4BF5-BCAF-E34C874B6216}" srcId="{240DCD6F-8362-439D-B080-907FC851E2DE}" destId="{B5C188BF-688F-45B3-9B94-8576B9894AB2}" srcOrd="5" destOrd="0" parTransId="{BBAC9BFE-4820-4247-8075-D72F4005B007}" sibTransId="{AEC7CD57-B277-480F-8968-470CB4E2E2F0}"/>
    <dgm:cxn modelId="{1E095B71-19F4-4888-B8C1-F03547147737}" srcId="{240DCD6F-8362-439D-B080-907FC851E2DE}" destId="{F887C053-347C-4A0B-A0D5-E72BA2655E5C}" srcOrd="6" destOrd="0" parTransId="{1DAB3BCE-41F1-4E9B-9399-274DEB126840}" sibTransId="{AC75F073-0F73-4D9C-93D0-4AEFE743FA31}"/>
    <dgm:cxn modelId="{2C127574-1349-4F03-A280-912BD584BE4B}" type="presOf" srcId="{CD2DBA1D-C16B-491F-A87F-165B6E7B4525}" destId="{18EACB90-6806-4D08-9BAA-82D49859FA8C}" srcOrd="0" destOrd="0" presId="urn:microsoft.com/office/officeart/2005/8/layout/vList5"/>
    <dgm:cxn modelId="{530FF856-FF51-477C-B4D7-C65851261D81}" srcId="{CD2DBA1D-C16B-491F-A87F-165B6E7B4525}" destId="{FA625BA1-7F96-462D-AAF8-F83F89047531}" srcOrd="0" destOrd="0" parTransId="{2C1CCF57-4C99-49A2-812F-1E2C4A2551E4}" sibTransId="{D010C7A2-3F32-40D7-A263-68A1C0BED714}"/>
    <dgm:cxn modelId="{A7D5D97F-C327-4FF0-8A22-65386ABA8F7B}" srcId="{3C8F5FBA-C811-47D4-A068-801DCA75B66C}" destId="{831AF121-39C6-4CBD-BD93-6211A48BE0A5}" srcOrd="0" destOrd="0" parTransId="{ADC21463-723C-43D2-BB96-8F931C7DD94F}" sibTransId="{4A70CE7D-FD45-4162-9A92-668BB5AE40CD}"/>
    <dgm:cxn modelId="{C4F5A682-11CC-4495-8264-7EA9330D7B67}" type="presOf" srcId="{7B974C84-B3B6-479D-ACF3-4B62F9A65376}" destId="{CD5628E1-C568-4942-9D0B-694966C202BD}" srcOrd="0" destOrd="0" presId="urn:microsoft.com/office/officeart/2005/8/layout/vList5"/>
    <dgm:cxn modelId="{7D284184-8ECE-477F-9A3D-3FA2C84A0C7C}" type="presOf" srcId="{F887C053-347C-4A0B-A0D5-E72BA2655E5C}" destId="{679BD9EB-8A14-4660-BE4B-11B372404B8F}" srcOrd="0" destOrd="0" presId="urn:microsoft.com/office/officeart/2005/8/layout/vList5"/>
    <dgm:cxn modelId="{5B6D5E87-3E94-4ABE-8776-5E0C52B03CF7}" srcId="{240DCD6F-8362-439D-B080-907FC851E2DE}" destId="{BBAF937E-0DE8-47B4-9512-5FF66DAC5A98}" srcOrd="7" destOrd="0" parTransId="{F6A53AEB-D948-4E36-832D-EDC2E6323E68}" sibTransId="{D8BACE39-C837-46E5-B7CC-A1454CD48FAD}"/>
    <dgm:cxn modelId="{72065393-4721-4049-8C07-45476493C1BE}" srcId="{240DCD6F-8362-439D-B080-907FC851E2DE}" destId="{D4DA5595-FD87-4D4A-BCE2-7FB4D561DF1C}" srcOrd="0" destOrd="0" parTransId="{F223822F-6B6A-45D4-92C1-6DBB50B7F939}" sibTransId="{3D16847F-F08D-4DB5-98D4-3426E93412F2}"/>
    <dgm:cxn modelId="{70F007A5-7D99-4571-AB17-1F011F68D9AD}" type="presOf" srcId="{754AFEC3-DE2F-42BD-B87D-C1546B7B3F7D}" destId="{2EC1168C-DC32-4C4B-819A-A70D6F49379B}" srcOrd="0" destOrd="0" presId="urn:microsoft.com/office/officeart/2005/8/layout/vList5"/>
    <dgm:cxn modelId="{A5324CAC-CC84-4D16-935F-F081564F564F}" srcId="{F887C053-347C-4A0B-A0D5-E72BA2655E5C}" destId="{7B974C84-B3B6-479D-ACF3-4B62F9A65376}" srcOrd="0" destOrd="0" parTransId="{21E53428-C953-48AB-8DCA-60D4634A53B3}" sibTransId="{1C4ACF0F-A705-4734-BBEE-F9E2F0F1714D}"/>
    <dgm:cxn modelId="{C45AD6AF-24A4-42B9-B273-299F31CD09D5}" type="presOf" srcId="{220D004E-D475-445A-887A-72C87B5406A4}" destId="{7DC02A37-0E3E-414C-902E-E18068766508}" srcOrd="0" destOrd="0" presId="urn:microsoft.com/office/officeart/2005/8/layout/vList5"/>
    <dgm:cxn modelId="{F5459DBA-A5AB-4F50-ADD3-E32A338F371F}" type="presOf" srcId="{BBAF937E-0DE8-47B4-9512-5FF66DAC5A98}" destId="{FE08BB3F-98E5-4CAC-9C34-0527DB0E3603}" srcOrd="0" destOrd="0" presId="urn:microsoft.com/office/officeart/2005/8/layout/vList5"/>
    <dgm:cxn modelId="{40A964CE-5B7A-43B9-9F46-E33CFACBBA32}" srcId="{240DCD6F-8362-439D-B080-907FC851E2DE}" destId="{CD2DBA1D-C16B-491F-A87F-165B6E7B4525}" srcOrd="1" destOrd="0" parTransId="{F697CDB5-0605-40D3-B5DC-93B87F00EFC5}" sibTransId="{9D7E862C-A206-4792-AF75-B3A5EDFC92D3}"/>
    <dgm:cxn modelId="{777EA9D0-7E79-40F9-9E6F-AC7EBDAFFCDD}" type="presOf" srcId="{45D0F98C-C429-4B3D-A684-1AD91907DBC1}" destId="{BBF26656-3DE7-4297-BC20-DF40F96A150D}" srcOrd="0" destOrd="0" presId="urn:microsoft.com/office/officeart/2005/8/layout/vList5"/>
    <dgm:cxn modelId="{6D6CECD9-FE95-445E-9AEF-7F834BBBDD87}" srcId="{240DCD6F-8362-439D-B080-907FC851E2DE}" destId="{1BC747C3-3AC1-43A5-A198-E4D65B3CC322}" srcOrd="3" destOrd="0" parTransId="{781429E0-0FF8-409F-839B-C4C4161BDAC4}" sibTransId="{11C2BD1A-5C8E-475C-880A-BD46541D2D99}"/>
    <dgm:cxn modelId="{20A9E9E1-721F-4BCB-84AF-49638398FBED}" type="presOf" srcId="{3C8F5FBA-C811-47D4-A068-801DCA75B66C}" destId="{44D19DD0-6B59-4294-BAAB-BEA40EB6B625}" srcOrd="0" destOrd="0" presId="urn:microsoft.com/office/officeart/2005/8/layout/vList5"/>
    <dgm:cxn modelId="{1A1ECEE2-F715-48D6-A4FF-E814CFDB2A6B}" type="presOf" srcId="{D8474581-075F-4E59-972F-3DB249B152F3}" destId="{A0FCA93A-8223-41C0-9875-0419AAF0DBC0}" srcOrd="0" destOrd="0" presId="urn:microsoft.com/office/officeart/2005/8/layout/vList5"/>
    <dgm:cxn modelId="{2D43EAE3-3FE0-41BC-884D-4DD4ADEA389E}" type="presOf" srcId="{FA625BA1-7F96-462D-AAF8-F83F89047531}" destId="{57054B5B-9BDA-4D57-B31E-879F6E439D8F}" srcOrd="0" destOrd="0" presId="urn:microsoft.com/office/officeart/2005/8/layout/vList5"/>
    <dgm:cxn modelId="{2A8A05EA-40F2-4B85-A8E2-ACD2DEAB0F32}" type="presOf" srcId="{D4DA5595-FD87-4D4A-BCE2-7FB4D561DF1C}" destId="{181FDCA7-0D0E-4D54-AC62-606995B0E78C}" srcOrd="0" destOrd="0" presId="urn:microsoft.com/office/officeart/2005/8/layout/vList5"/>
    <dgm:cxn modelId="{1B7425EC-CD9D-44CC-A6A8-14C9FCE7F466}" type="presOf" srcId="{B5C188BF-688F-45B3-9B94-8576B9894AB2}" destId="{408528BC-A360-4395-B907-86AA656C5CDA}" srcOrd="0" destOrd="0" presId="urn:microsoft.com/office/officeart/2005/8/layout/vList5"/>
    <dgm:cxn modelId="{84A449F3-9855-4663-B1DE-6649BC856B7B}" srcId="{240DCD6F-8362-439D-B080-907FC851E2DE}" destId="{32F2CE7D-0623-4F56-8C02-CDF1E1A1160B}" srcOrd="2" destOrd="0" parTransId="{1B8F189A-A0C8-42DD-AA17-030C2EE4FBCD}" sibTransId="{658E879D-4DDE-4907-8D57-C0D20C6FE141}"/>
    <dgm:cxn modelId="{592D33FA-9BCE-4625-848E-30B4854DCEE7}" type="presOf" srcId="{240DCD6F-8362-439D-B080-907FC851E2DE}" destId="{95214549-E241-476E-9F98-445CB856BE57}" srcOrd="0" destOrd="0" presId="urn:microsoft.com/office/officeart/2005/8/layout/vList5"/>
    <dgm:cxn modelId="{0CE442FD-BCE6-4629-8CF5-C55E56138B3C}" type="presOf" srcId="{1BC747C3-3AC1-43A5-A198-E4D65B3CC322}" destId="{7C04778A-7538-4F27-9900-6AA699D94572}" srcOrd="0" destOrd="0" presId="urn:microsoft.com/office/officeart/2005/8/layout/vList5"/>
    <dgm:cxn modelId="{6A70A91F-25BB-4886-8C39-A36A821772FE}" type="presParOf" srcId="{95214549-E241-476E-9F98-445CB856BE57}" destId="{C42E7A5B-9E09-4B4B-A013-34E9D0988CDE}" srcOrd="0" destOrd="0" presId="urn:microsoft.com/office/officeart/2005/8/layout/vList5"/>
    <dgm:cxn modelId="{653DF1A4-AEC9-4C7B-BBC7-5154950B1938}" type="presParOf" srcId="{C42E7A5B-9E09-4B4B-A013-34E9D0988CDE}" destId="{181FDCA7-0D0E-4D54-AC62-606995B0E78C}" srcOrd="0" destOrd="0" presId="urn:microsoft.com/office/officeart/2005/8/layout/vList5"/>
    <dgm:cxn modelId="{3338F858-BB59-4035-BBDD-57ED44B7DFBF}" type="presParOf" srcId="{C42E7A5B-9E09-4B4B-A013-34E9D0988CDE}" destId="{7DC02A37-0E3E-414C-902E-E18068766508}" srcOrd="1" destOrd="0" presId="urn:microsoft.com/office/officeart/2005/8/layout/vList5"/>
    <dgm:cxn modelId="{84A36AC6-997C-45CC-9C85-7267E4FF2D98}" type="presParOf" srcId="{95214549-E241-476E-9F98-445CB856BE57}" destId="{6477C5CA-0347-4D3B-A45F-496ED9586C93}" srcOrd="1" destOrd="0" presId="urn:microsoft.com/office/officeart/2005/8/layout/vList5"/>
    <dgm:cxn modelId="{23457B22-DFD1-4D8C-9172-4262363B36D9}" type="presParOf" srcId="{95214549-E241-476E-9F98-445CB856BE57}" destId="{B5F2FFDD-C1A6-4346-A373-7B026CB87C2C}" srcOrd="2" destOrd="0" presId="urn:microsoft.com/office/officeart/2005/8/layout/vList5"/>
    <dgm:cxn modelId="{4CA4A389-8A0F-45AA-8251-DFD307F9567F}" type="presParOf" srcId="{B5F2FFDD-C1A6-4346-A373-7B026CB87C2C}" destId="{18EACB90-6806-4D08-9BAA-82D49859FA8C}" srcOrd="0" destOrd="0" presId="urn:microsoft.com/office/officeart/2005/8/layout/vList5"/>
    <dgm:cxn modelId="{685AF9FF-5B69-4079-BF12-886BE950E373}" type="presParOf" srcId="{B5F2FFDD-C1A6-4346-A373-7B026CB87C2C}" destId="{57054B5B-9BDA-4D57-B31E-879F6E439D8F}" srcOrd="1" destOrd="0" presId="urn:microsoft.com/office/officeart/2005/8/layout/vList5"/>
    <dgm:cxn modelId="{272087EB-A0A5-4B5E-A072-E56EF13486AD}" type="presParOf" srcId="{95214549-E241-476E-9F98-445CB856BE57}" destId="{5A79398A-F6C7-4136-8287-1D73E447781D}" srcOrd="3" destOrd="0" presId="urn:microsoft.com/office/officeart/2005/8/layout/vList5"/>
    <dgm:cxn modelId="{3988D33F-C07F-418D-8B39-5613FF0CCEF5}" type="presParOf" srcId="{95214549-E241-476E-9F98-445CB856BE57}" destId="{BCB05397-EDE6-41D2-8EE2-33C11A3E09BC}" srcOrd="4" destOrd="0" presId="urn:microsoft.com/office/officeart/2005/8/layout/vList5"/>
    <dgm:cxn modelId="{3E8363BA-5BEC-4316-8025-AE54B62AED40}" type="presParOf" srcId="{BCB05397-EDE6-41D2-8EE2-33C11A3E09BC}" destId="{37EC8078-6B1D-4E1A-8D6D-F3C61730E471}" srcOrd="0" destOrd="0" presId="urn:microsoft.com/office/officeart/2005/8/layout/vList5"/>
    <dgm:cxn modelId="{52BD75FC-5D6A-4808-9FCF-57D6E3325DAE}" type="presParOf" srcId="{BCB05397-EDE6-41D2-8EE2-33C11A3E09BC}" destId="{2EC1168C-DC32-4C4B-819A-A70D6F49379B}" srcOrd="1" destOrd="0" presId="urn:microsoft.com/office/officeart/2005/8/layout/vList5"/>
    <dgm:cxn modelId="{C780B50A-6458-4E92-8D54-5BDC96CBDF5F}" type="presParOf" srcId="{95214549-E241-476E-9F98-445CB856BE57}" destId="{64B0AF7C-2172-4C4B-A981-CE86C59D8496}" srcOrd="5" destOrd="0" presId="urn:microsoft.com/office/officeart/2005/8/layout/vList5"/>
    <dgm:cxn modelId="{F5BEB8B1-52DA-448E-98A8-8009AB48E413}" type="presParOf" srcId="{95214549-E241-476E-9F98-445CB856BE57}" destId="{B29354FA-D989-4972-8A7A-BAEB6463E45A}" srcOrd="6" destOrd="0" presId="urn:microsoft.com/office/officeart/2005/8/layout/vList5"/>
    <dgm:cxn modelId="{F1203BE0-8B11-43F9-8485-1AA41AAC90EB}" type="presParOf" srcId="{B29354FA-D989-4972-8A7A-BAEB6463E45A}" destId="{7C04778A-7538-4F27-9900-6AA699D94572}" srcOrd="0" destOrd="0" presId="urn:microsoft.com/office/officeart/2005/8/layout/vList5"/>
    <dgm:cxn modelId="{312496A3-11C3-40EA-B237-93DCBF813464}" type="presParOf" srcId="{B29354FA-D989-4972-8A7A-BAEB6463E45A}" destId="{96C0FEE8-CE94-46AF-ACD6-2417DFEDB685}" srcOrd="1" destOrd="0" presId="urn:microsoft.com/office/officeart/2005/8/layout/vList5"/>
    <dgm:cxn modelId="{01B802A7-5F48-4C06-8DA1-2099DB7C75B7}" type="presParOf" srcId="{95214549-E241-476E-9F98-445CB856BE57}" destId="{48BCA061-DBC7-4537-9560-0CC8A4304878}" srcOrd="7" destOrd="0" presId="urn:microsoft.com/office/officeart/2005/8/layout/vList5"/>
    <dgm:cxn modelId="{F7617285-463A-45E7-8183-89A826C2B61B}" type="presParOf" srcId="{95214549-E241-476E-9F98-445CB856BE57}" destId="{ED4F1140-DABB-46C8-93C9-ECE8B29EFFD9}" srcOrd="8" destOrd="0" presId="urn:microsoft.com/office/officeart/2005/8/layout/vList5"/>
    <dgm:cxn modelId="{53E910AA-C2DE-4CBB-900F-807A9324C425}" type="presParOf" srcId="{ED4F1140-DABB-46C8-93C9-ECE8B29EFFD9}" destId="{44D19DD0-6B59-4294-BAAB-BEA40EB6B625}" srcOrd="0" destOrd="0" presId="urn:microsoft.com/office/officeart/2005/8/layout/vList5"/>
    <dgm:cxn modelId="{0CDE7FA0-8510-450D-A507-E56FA3D8DA45}" type="presParOf" srcId="{ED4F1140-DABB-46C8-93C9-ECE8B29EFFD9}" destId="{70E45B8A-759D-4A59-AE43-7EC210978A10}" srcOrd="1" destOrd="0" presId="urn:microsoft.com/office/officeart/2005/8/layout/vList5"/>
    <dgm:cxn modelId="{83B50909-3130-4C60-8C99-9EB66BB8F9E1}" type="presParOf" srcId="{95214549-E241-476E-9F98-445CB856BE57}" destId="{B4183887-5EC1-44A0-B6EC-B6E5D1A46329}" srcOrd="9" destOrd="0" presId="urn:microsoft.com/office/officeart/2005/8/layout/vList5"/>
    <dgm:cxn modelId="{6E101932-0FE7-4FD9-A49B-A632398169F1}" type="presParOf" srcId="{95214549-E241-476E-9F98-445CB856BE57}" destId="{17BF2EA0-0B1F-4514-A13B-410AB7BE875F}" srcOrd="10" destOrd="0" presId="urn:microsoft.com/office/officeart/2005/8/layout/vList5"/>
    <dgm:cxn modelId="{E8E8CAF5-3927-4B8D-9ACC-62BD814131B5}" type="presParOf" srcId="{17BF2EA0-0B1F-4514-A13B-410AB7BE875F}" destId="{408528BC-A360-4395-B907-86AA656C5CDA}" srcOrd="0" destOrd="0" presId="urn:microsoft.com/office/officeart/2005/8/layout/vList5"/>
    <dgm:cxn modelId="{062AFB64-4B89-4066-B376-C53B59B01290}" type="presParOf" srcId="{17BF2EA0-0B1F-4514-A13B-410AB7BE875F}" destId="{A0FCA93A-8223-41C0-9875-0419AAF0DBC0}" srcOrd="1" destOrd="0" presId="urn:microsoft.com/office/officeart/2005/8/layout/vList5"/>
    <dgm:cxn modelId="{DE8956E3-213B-4CA2-91A9-94DD8A1E4540}" type="presParOf" srcId="{95214549-E241-476E-9F98-445CB856BE57}" destId="{DE0E484F-2E74-45AF-A845-EBAFB340F136}" srcOrd="11" destOrd="0" presId="urn:microsoft.com/office/officeart/2005/8/layout/vList5"/>
    <dgm:cxn modelId="{64A21669-8232-409F-83B0-E12F27495F3A}" type="presParOf" srcId="{95214549-E241-476E-9F98-445CB856BE57}" destId="{E10182CF-94C8-49B6-A146-36072C5E34E4}" srcOrd="12" destOrd="0" presId="urn:microsoft.com/office/officeart/2005/8/layout/vList5"/>
    <dgm:cxn modelId="{0DFB279C-70C8-49BF-98F1-9A1B5EFC6FCF}" type="presParOf" srcId="{E10182CF-94C8-49B6-A146-36072C5E34E4}" destId="{679BD9EB-8A14-4660-BE4B-11B372404B8F}" srcOrd="0" destOrd="0" presId="urn:microsoft.com/office/officeart/2005/8/layout/vList5"/>
    <dgm:cxn modelId="{36E38E0D-4E9A-4F58-9F93-29677056F28A}" type="presParOf" srcId="{E10182CF-94C8-49B6-A146-36072C5E34E4}" destId="{CD5628E1-C568-4942-9D0B-694966C202BD}" srcOrd="1" destOrd="0" presId="urn:microsoft.com/office/officeart/2005/8/layout/vList5"/>
    <dgm:cxn modelId="{A9912808-6930-405A-BEFA-0075AEDD44B7}" type="presParOf" srcId="{95214549-E241-476E-9F98-445CB856BE57}" destId="{1D819B32-AE94-4F6D-85B2-B5967F480FA2}" srcOrd="13" destOrd="0" presId="urn:microsoft.com/office/officeart/2005/8/layout/vList5"/>
    <dgm:cxn modelId="{2DD53BEA-0EE9-4C65-986F-8A9AFAAE7E49}" type="presParOf" srcId="{95214549-E241-476E-9F98-445CB856BE57}" destId="{777EA44D-8405-4DE5-B1ED-695B7133FBE8}" srcOrd="14" destOrd="0" presId="urn:microsoft.com/office/officeart/2005/8/layout/vList5"/>
    <dgm:cxn modelId="{15D9D91B-4E4D-4A3A-9865-E50F24350B7E}" type="presParOf" srcId="{777EA44D-8405-4DE5-B1ED-695B7133FBE8}" destId="{FE08BB3F-98E5-4CAC-9C34-0527DB0E3603}" srcOrd="0" destOrd="0" presId="urn:microsoft.com/office/officeart/2005/8/layout/vList5"/>
    <dgm:cxn modelId="{4C2D64F9-AE97-4830-B5D5-971A98D5B7D5}" type="presParOf" srcId="{777EA44D-8405-4DE5-B1ED-695B7133FBE8}" destId="{BBF26656-3DE7-4297-BC20-DF40F96A150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EB397D6-03F7-471D-824D-B8FE45247B1F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B0C8A5F-8FC1-4BB7-A8FA-481DC47C7746}">
      <dgm:prSet phldrT="[Текст]" custT="1"/>
      <dgm:spPr/>
      <dgm:t>
        <a:bodyPr/>
        <a:lstStyle/>
        <a:p>
          <a:r>
            <a:rPr lang="ru-RU" sz="1800" i="1" dirty="0"/>
            <a:t>познавательную функцию,</a:t>
          </a:r>
          <a:r>
            <a:rPr lang="ru-RU" sz="1800" dirty="0"/>
            <a:t> </a:t>
          </a:r>
        </a:p>
      </dgm:t>
    </dgm:pt>
    <dgm:pt modelId="{772CF93C-0058-4572-A8D2-A56A9DF5F715}" type="parTrans" cxnId="{DFA17FD9-F4B2-4682-9AE9-AA1B93C1460A}">
      <dgm:prSet/>
      <dgm:spPr/>
      <dgm:t>
        <a:bodyPr/>
        <a:lstStyle/>
        <a:p>
          <a:endParaRPr lang="ru-RU" sz="2400"/>
        </a:p>
      </dgm:t>
    </dgm:pt>
    <dgm:pt modelId="{91F756C0-12C9-4B69-B58F-DE951A48E5FF}" type="sibTrans" cxnId="{DFA17FD9-F4B2-4682-9AE9-AA1B93C1460A}">
      <dgm:prSet/>
      <dgm:spPr/>
      <dgm:t>
        <a:bodyPr/>
        <a:lstStyle/>
        <a:p>
          <a:endParaRPr lang="ru-RU" sz="2400"/>
        </a:p>
      </dgm:t>
    </dgm:pt>
    <dgm:pt modelId="{3ADCE62D-7A60-4B71-9D4F-9DB71F00758F}">
      <dgm:prSet custT="1"/>
      <dgm:spPr/>
      <dgm:t>
        <a:bodyPr/>
        <a:lstStyle/>
        <a:p>
          <a:r>
            <a:rPr lang="ru-RU" sz="1800" i="1" dirty="0"/>
            <a:t>мировоззренческую функцию,</a:t>
          </a:r>
          <a:r>
            <a:rPr lang="ru-RU" sz="1800" dirty="0"/>
            <a:t> </a:t>
          </a:r>
        </a:p>
      </dgm:t>
    </dgm:pt>
    <dgm:pt modelId="{8A49984E-4AB8-4E0F-B5C7-B97C29776BCC}" type="parTrans" cxnId="{3BACB0B9-7C2C-4A63-A225-0DDDFA16C8FF}">
      <dgm:prSet/>
      <dgm:spPr/>
      <dgm:t>
        <a:bodyPr/>
        <a:lstStyle/>
        <a:p>
          <a:endParaRPr lang="ru-RU" sz="2400"/>
        </a:p>
      </dgm:t>
    </dgm:pt>
    <dgm:pt modelId="{6D758585-B0CB-49BC-BFD2-CB000C8C9271}" type="sibTrans" cxnId="{3BACB0B9-7C2C-4A63-A225-0DDDFA16C8FF}">
      <dgm:prSet/>
      <dgm:spPr/>
      <dgm:t>
        <a:bodyPr/>
        <a:lstStyle/>
        <a:p>
          <a:endParaRPr lang="ru-RU" sz="2400"/>
        </a:p>
      </dgm:t>
    </dgm:pt>
    <dgm:pt modelId="{E490345E-E570-4F99-934D-60DC8A55787F}">
      <dgm:prSet custT="1"/>
      <dgm:spPr/>
      <dgm:t>
        <a:bodyPr/>
        <a:lstStyle/>
        <a:p>
          <a:r>
            <a:rPr lang="ru-RU" sz="1800" i="1" dirty="0"/>
            <a:t>производственную функцию.</a:t>
          </a:r>
          <a:r>
            <a:rPr lang="ru-RU" sz="1800" dirty="0"/>
            <a:t> </a:t>
          </a:r>
        </a:p>
      </dgm:t>
    </dgm:pt>
    <dgm:pt modelId="{B3F7DAA7-DA4D-48A7-8B87-FE0A38A0B3C1}" type="parTrans" cxnId="{FC46123B-37FA-4899-B382-7A1B71CB7326}">
      <dgm:prSet/>
      <dgm:spPr/>
      <dgm:t>
        <a:bodyPr/>
        <a:lstStyle/>
        <a:p>
          <a:endParaRPr lang="ru-RU" sz="2400"/>
        </a:p>
      </dgm:t>
    </dgm:pt>
    <dgm:pt modelId="{A56B71FB-E429-416F-9BF6-83B52547A132}" type="sibTrans" cxnId="{FC46123B-37FA-4899-B382-7A1B71CB7326}">
      <dgm:prSet/>
      <dgm:spPr/>
      <dgm:t>
        <a:bodyPr/>
        <a:lstStyle/>
        <a:p>
          <a:endParaRPr lang="ru-RU" sz="2400"/>
        </a:p>
      </dgm:t>
    </dgm:pt>
    <dgm:pt modelId="{E59EECEE-3443-487D-957B-46208921F04B}">
      <dgm:prSet custT="1"/>
      <dgm:spPr/>
      <dgm:t>
        <a:bodyPr/>
        <a:lstStyle/>
        <a:p>
          <a:r>
            <a:rPr lang="ru-RU" sz="1800" i="1" dirty="0"/>
            <a:t>культурную и образовательную функции,</a:t>
          </a:r>
          <a:r>
            <a:rPr lang="ru-RU" sz="1800" dirty="0"/>
            <a:t> </a:t>
          </a:r>
        </a:p>
      </dgm:t>
    </dgm:pt>
    <dgm:pt modelId="{1CFB4B60-5150-4E29-A3B5-7093CB2BAF0A}" type="parTrans" cxnId="{7C44FFC9-CD16-4EB7-BF23-DE5B613B0CA5}">
      <dgm:prSet/>
      <dgm:spPr/>
      <dgm:t>
        <a:bodyPr/>
        <a:lstStyle/>
        <a:p>
          <a:endParaRPr lang="ru-RU" sz="2400"/>
        </a:p>
      </dgm:t>
    </dgm:pt>
    <dgm:pt modelId="{F1B33ABA-5016-4F1B-8810-6E0834ADB7B5}" type="sibTrans" cxnId="{7C44FFC9-CD16-4EB7-BF23-DE5B613B0CA5}">
      <dgm:prSet/>
      <dgm:spPr/>
      <dgm:t>
        <a:bodyPr/>
        <a:lstStyle/>
        <a:p>
          <a:endParaRPr lang="ru-RU" sz="2400"/>
        </a:p>
      </dgm:t>
    </dgm:pt>
    <dgm:pt modelId="{271E604D-AC24-4169-9A4C-5584C751BA86}">
      <dgm:prSet custT="1"/>
      <dgm:spPr/>
      <dgm:t>
        <a:bodyPr/>
        <a:lstStyle/>
        <a:p>
          <a:r>
            <a:rPr lang="ru-RU" sz="1800" i="1" dirty="0"/>
            <a:t>социальную функции</a:t>
          </a:r>
          <a:r>
            <a:rPr lang="ru-RU" sz="1800" dirty="0"/>
            <a:t>. </a:t>
          </a:r>
        </a:p>
      </dgm:t>
    </dgm:pt>
    <dgm:pt modelId="{994D7417-7F7E-4549-928A-8AF1DB6B0214}" type="parTrans" cxnId="{39B801F6-D757-4E6E-884E-EFC7606512CD}">
      <dgm:prSet/>
      <dgm:spPr/>
      <dgm:t>
        <a:bodyPr/>
        <a:lstStyle/>
        <a:p>
          <a:endParaRPr lang="ru-RU" sz="2400"/>
        </a:p>
      </dgm:t>
    </dgm:pt>
    <dgm:pt modelId="{7255FBF8-F097-480E-A9EA-A6FA862544C9}" type="sibTrans" cxnId="{39B801F6-D757-4E6E-884E-EFC7606512CD}">
      <dgm:prSet/>
      <dgm:spPr/>
      <dgm:t>
        <a:bodyPr/>
        <a:lstStyle/>
        <a:p>
          <a:endParaRPr lang="ru-RU" sz="2400"/>
        </a:p>
      </dgm:t>
    </dgm:pt>
    <dgm:pt modelId="{C9425611-F28F-4A9A-A53F-41C7EA8025A8}">
      <dgm:prSet phldrT="[Текст]" custT="1"/>
      <dgm:spPr/>
      <dgm:t>
        <a:bodyPr/>
        <a:lstStyle/>
        <a:p>
          <a:r>
            <a:rPr lang="ru-RU" sz="2000"/>
            <a:t>отражающую назначение науки – познание природы, общества, человека, постижение мира, открытие его законов, объяснение явлений и процессов, прогнозирование развития, и производство новых знаний;</a:t>
          </a:r>
        </a:p>
      </dgm:t>
    </dgm:pt>
    <dgm:pt modelId="{13F5C364-8190-43CA-82A1-9F62C8D7B15B}" type="parTrans" cxnId="{D9310879-5841-423D-8CF4-50CF03C41C69}">
      <dgm:prSet/>
      <dgm:spPr/>
      <dgm:t>
        <a:bodyPr/>
        <a:lstStyle/>
        <a:p>
          <a:endParaRPr lang="ru-RU" sz="2400"/>
        </a:p>
      </dgm:t>
    </dgm:pt>
    <dgm:pt modelId="{693D087B-2870-49AA-9C15-ECA14CBF40B9}" type="sibTrans" cxnId="{D9310879-5841-423D-8CF4-50CF03C41C69}">
      <dgm:prSet/>
      <dgm:spPr/>
      <dgm:t>
        <a:bodyPr/>
        <a:lstStyle/>
        <a:p>
          <a:endParaRPr lang="ru-RU" sz="2400"/>
        </a:p>
      </dgm:t>
    </dgm:pt>
    <dgm:pt modelId="{7F592E98-DE11-47F2-B505-67630BC38D64}">
      <dgm:prSet custT="1"/>
      <dgm:spPr/>
      <dgm:t>
        <a:bodyPr/>
        <a:lstStyle/>
        <a:p>
          <a:r>
            <a:rPr lang="ru-RU" sz="2000" dirty="0"/>
            <a:t>включающую разработку научного мировоззрения и научной картины мира человека, обоснование научного миропонимания;</a:t>
          </a:r>
        </a:p>
      </dgm:t>
    </dgm:pt>
    <dgm:pt modelId="{BE0135F9-C27E-40A0-91E2-09CDE6933F55}" type="parTrans" cxnId="{02DECB4C-13EE-4D79-9DBD-00D7E4303390}">
      <dgm:prSet/>
      <dgm:spPr/>
      <dgm:t>
        <a:bodyPr/>
        <a:lstStyle/>
        <a:p>
          <a:endParaRPr lang="ru-RU" sz="2400"/>
        </a:p>
      </dgm:t>
    </dgm:pt>
    <dgm:pt modelId="{AFB99A74-4307-4054-9724-1E9DDD1E3BF4}" type="sibTrans" cxnId="{02DECB4C-13EE-4D79-9DBD-00D7E4303390}">
      <dgm:prSet/>
      <dgm:spPr/>
      <dgm:t>
        <a:bodyPr/>
        <a:lstStyle/>
        <a:p>
          <a:endParaRPr lang="ru-RU" sz="2400"/>
        </a:p>
      </dgm:t>
    </dgm:pt>
    <dgm:pt modelId="{DEF04F07-5C02-4AFB-BA56-9B893032E36A}">
      <dgm:prSet custT="1"/>
      <dgm:spPr/>
      <dgm:t>
        <a:bodyPr/>
        <a:lstStyle/>
        <a:p>
          <a:r>
            <a:rPr lang="ru-RU" sz="2000"/>
            <a:t>Наука </a:t>
          </a:r>
          <a:r>
            <a:rPr lang="ru-RU" sz="2000" dirty="0"/>
            <a:t>стала производительной силой общества, ее результаты внедряются в производство, способствуют приращению материальных благ человека;</a:t>
          </a:r>
        </a:p>
      </dgm:t>
    </dgm:pt>
    <dgm:pt modelId="{4DF386AF-58AF-487C-A6BB-4BFFA614DEF7}" type="parTrans" cxnId="{46EB2769-207D-4D61-A7CE-2BCE793FBB7F}">
      <dgm:prSet/>
      <dgm:spPr/>
      <dgm:t>
        <a:bodyPr/>
        <a:lstStyle/>
        <a:p>
          <a:endParaRPr lang="ru-RU" sz="2400"/>
        </a:p>
      </dgm:t>
    </dgm:pt>
    <dgm:pt modelId="{AF6C5D79-DE1E-467E-8ED6-1ACB682B2E3F}" type="sibTrans" cxnId="{46EB2769-207D-4D61-A7CE-2BCE793FBB7F}">
      <dgm:prSet/>
      <dgm:spPr/>
      <dgm:t>
        <a:bodyPr/>
        <a:lstStyle/>
        <a:p>
          <a:endParaRPr lang="ru-RU" sz="2400"/>
        </a:p>
      </dgm:t>
    </dgm:pt>
    <dgm:pt modelId="{A85D41FC-267E-46A3-8F1A-09B67CE81A10}">
      <dgm:prSet custT="1"/>
      <dgm:spPr/>
      <dgm:t>
        <a:bodyPr/>
        <a:lstStyle/>
        <a:p>
          <a:r>
            <a:rPr lang="ru-RU" sz="2000"/>
            <a:t>подразумевающие</a:t>
          </a:r>
          <a:r>
            <a:rPr lang="ru-RU" sz="2000" dirty="0"/>
            <a:t>, что наука является частью культуры, фактором культурного развития и образования. Достижения науки влияют на образовательный процесс, содержание образования, на технологии, методы и формы обучения;</a:t>
          </a:r>
        </a:p>
      </dgm:t>
    </dgm:pt>
    <dgm:pt modelId="{8FFB92EB-5924-4F87-A904-36B062091AE4}" type="parTrans" cxnId="{00859A13-B90D-44BD-8E13-7369D491AC7E}">
      <dgm:prSet/>
      <dgm:spPr/>
      <dgm:t>
        <a:bodyPr/>
        <a:lstStyle/>
        <a:p>
          <a:endParaRPr lang="ru-RU" sz="2400"/>
        </a:p>
      </dgm:t>
    </dgm:pt>
    <dgm:pt modelId="{89B36D5A-859A-4F44-80F9-95D760D5B0E2}" type="sibTrans" cxnId="{00859A13-B90D-44BD-8E13-7369D491AC7E}">
      <dgm:prSet/>
      <dgm:spPr/>
      <dgm:t>
        <a:bodyPr/>
        <a:lstStyle/>
        <a:p>
          <a:endParaRPr lang="ru-RU" sz="2400"/>
        </a:p>
      </dgm:t>
    </dgm:pt>
    <dgm:pt modelId="{CAAEFBE8-94FD-43AA-A7A0-A53D7C97DEA6}">
      <dgm:prSet custT="1"/>
      <dgm:spPr/>
      <dgm:t>
        <a:bodyPr/>
        <a:lstStyle/>
        <a:p>
          <a:r>
            <a:rPr lang="ru-RU" sz="2000"/>
            <a:t>Научные </a:t>
          </a:r>
          <a:r>
            <a:rPr lang="ru-RU" sz="2000" dirty="0"/>
            <a:t>исследования и методы науки используются для крупномасштабных планов социального и экономического развития государств и мира. </a:t>
          </a:r>
        </a:p>
      </dgm:t>
    </dgm:pt>
    <dgm:pt modelId="{29B47E5C-92A0-4E3C-BF7B-89E415165317}" type="parTrans" cxnId="{C95D3ED6-E104-4E91-A30B-D8C5D7FB36FD}">
      <dgm:prSet/>
      <dgm:spPr/>
      <dgm:t>
        <a:bodyPr/>
        <a:lstStyle/>
        <a:p>
          <a:endParaRPr lang="ru-RU" sz="2400"/>
        </a:p>
      </dgm:t>
    </dgm:pt>
    <dgm:pt modelId="{8C0BCF70-7924-41E1-80BB-87048D19238D}" type="sibTrans" cxnId="{C95D3ED6-E104-4E91-A30B-D8C5D7FB36FD}">
      <dgm:prSet/>
      <dgm:spPr/>
      <dgm:t>
        <a:bodyPr/>
        <a:lstStyle/>
        <a:p>
          <a:endParaRPr lang="ru-RU" sz="2400"/>
        </a:p>
      </dgm:t>
    </dgm:pt>
    <dgm:pt modelId="{B48BB234-D794-46A4-9769-3885898D8953}" type="pres">
      <dgm:prSet presAssocID="{FEB397D6-03F7-471D-824D-B8FE45247B1F}" presName="Name0" presStyleCnt="0">
        <dgm:presLayoutVars>
          <dgm:dir/>
          <dgm:animLvl val="lvl"/>
          <dgm:resizeHandles val="exact"/>
        </dgm:presLayoutVars>
      </dgm:prSet>
      <dgm:spPr/>
    </dgm:pt>
    <dgm:pt modelId="{D9AB27B9-4938-4E2D-BAA3-64F5F67E8BC3}" type="pres">
      <dgm:prSet presAssocID="{4B0C8A5F-8FC1-4BB7-A8FA-481DC47C7746}" presName="linNode" presStyleCnt="0"/>
      <dgm:spPr/>
    </dgm:pt>
    <dgm:pt modelId="{747DB0F3-5DDC-4178-9FC8-00ABFD015F8D}" type="pres">
      <dgm:prSet presAssocID="{4B0C8A5F-8FC1-4BB7-A8FA-481DC47C7746}" presName="parentText" presStyleLbl="node1" presStyleIdx="0" presStyleCnt="5">
        <dgm:presLayoutVars>
          <dgm:chMax val="1"/>
          <dgm:bulletEnabled val="1"/>
        </dgm:presLayoutVars>
      </dgm:prSet>
      <dgm:spPr/>
    </dgm:pt>
    <dgm:pt modelId="{79EAB3B0-D60E-4981-8B03-D6EF401F5CE8}" type="pres">
      <dgm:prSet presAssocID="{4B0C8A5F-8FC1-4BB7-A8FA-481DC47C7746}" presName="descendantText" presStyleLbl="alignAccFollowNode1" presStyleIdx="0" presStyleCnt="5">
        <dgm:presLayoutVars>
          <dgm:bulletEnabled val="1"/>
        </dgm:presLayoutVars>
      </dgm:prSet>
      <dgm:spPr/>
    </dgm:pt>
    <dgm:pt modelId="{60F75D39-E3B0-42D2-BFE0-E3872642B60C}" type="pres">
      <dgm:prSet presAssocID="{91F756C0-12C9-4B69-B58F-DE951A48E5FF}" presName="sp" presStyleCnt="0"/>
      <dgm:spPr/>
    </dgm:pt>
    <dgm:pt modelId="{C29C3200-31CA-4170-8185-2A516FC77387}" type="pres">
      <dgm:prSet presAssocID="{3ADCE62D-7A60-4B71-9D4F-9DB71F00758F}" presName="linNode" presStyleCnt="0"/>
      <dgm:spPr/>
    </dgm:pt>
    <dgm:pt modelId="{24212B00-E320-42D0-AC9C-4D5802E73685}" type="pres">
      <dgm:prSet presAssocID="{3ADCE62D-7A60-4B71-9D4F-9DB71F00758F}" presName="parentText" presStyleLbl="node1" presStyleIdx="1" presStyleCnt="5">
        <dgm:presLayoutVars>
          <dgm:chMax val="1"/>
          <dgm:bulletEnabled val="1"/>
        </dgm:presLayoutVars>
      </dgm:prSet>
      <dgm:spPr/>
    </dgm:pt>
    <dgm:pt modelId="{3090CD6F-4B06-49C6-98C3-C9BF3B87DD3C}" type="pres">
      <dgm:prSet presAssocID="{3ADCE62D-7A60-4B71-9D4F-9DB71F00758F}" presName="descendantText" presStyleLbl="alignAccFollowNode1" presStyleIdx="1" presStyleCnt="5">
        <dgm:presLayoutVars>
          <dgm:bulletEnabled val="1"/>
        </dgm:presLayoutVars>
      </dgm:prSet>
      <dgm:spPr/>
    </dgm:pt>
    <dgm:pt modelId="{A6E03831-488D-4BE0-A583-6821BBED2D4D}" type="pres">
      <dgm:prSet presAssocID="{6D758585-B0CB-49BC-BFD2-CB000C8C9271}" presName="sp" presStyleCnt="0"/>
      <dgm:spPr/>
    </dgm:pt>
    <dgm:pt modelId="{D1BCC937-0A06-401F-9BCC-B21A0EAFF219}" type="pres">
      <dgm:prSet presAssocID="{E490345E-E570-4F99-934D-60DC8A55787F}" presName="linNode" presStyleCnt="0"/>
      <dgm:spPr/>
    </dgm:pt>
    <dgm:pt modelId="{188CBFC0-4D40-4633-AE05-91045225FA40}" type="pres">
      <dgm:prSet presAssocID="{E490345E-E570-4F99-934D-60DC8A55787F}" presName="parentText" presStyleLbl="node1" presStyleIdx="2" presStyleCnt="5">
        <dgm:presLayoutVars>
          <dgm:chMax val="1"/>
          <dgm:bulletEnabled val="1"/>
        </dgm:presLayoutVars>
      </dgm:prSet>
      <dgm:spPr/>
    </dgm:pt>
    <dgm:pt modelId="{966EB294-B1CF-4421-B32A-014704A2F860}" type="pres">
      <dgm:prSet presAssocID="{E490345E-E570-4F99-934D-60DC8A55787F}" presName="descendantText" presStyleLbl="alignAccFollowNode1" presStyleIdx="2" presStyleCnt="5">
        <dgm:presLayoutVars>
          <dgm:bulletEnabled val="1"/>
        </dgm:presLayoutVars>
      </dgm:prSet>
      <dgm:spPr/>
    </dgm:pt>
    <dgm:pt modelId="{88490979-0142-4CB2-99DD-BAB2025739DF}" type="pres">
      <dgm:prSet presAssocID="{A56B71FB-E429-416F-9BF6-83B52547A132}" presName="sp" presStyleCnt="0"/>
      <dgm:spPr/>
    </dgm:pt>
    <dgm:pt modelId="{4F20126C-C393-4FC3-86F9-C5D06C98C3FF}" type="pres">
      <dgm:prSet presAssocID="{E59EECEE-3443-487D-957B-46208921F04B}" presName="linNode" presStyleCnt="0"/>
      <dgm:spPr/>
    </dgm:pt>
    <dgm:pt modelId="{02FFA55A-9269-4990-8EAD-4BE800DCBCF9}" type="pres">
      <dgm:prSet presAssocID="{E59EECEE-3443-487D-957B-46208921F04B}" presName="parentText" presStyleLbl="node1" presStyleIdx="3" presStyleCnt="5">
        <dgm:presLayoutVars>
          <dgm:chMax val="1"/>
          <dgm:bulletEnabled val="1"/>
        </dgm:presLayoutVars>
      </dgm:prSet>
      <dgm:spPr/>
    </dgm:pt>
    <dgm:pt modelId="{E27B6429-12E7-44CC-82A4-271D93662278}" type="pres">
      <dgm:prSet presAssocID="{E59EECEE-3443-487D-957B-46208921F04B}" presName="descendantText" presStyleLbl="alignAccFollowNode1" presStyleIdx="3" presStyleCnt="5">
        <dgm:presLayoutVars>
          <dgm:bulletEnabled val="1"/>
        </dgm:presLayoutVars>
      </dgm:prSet>
      <dgm:spPr/>
    </dgm:pt>
    <dgm:pt modelId="{5DB59014-AD8A-4645-A538-D63E81E03C33}" type="pres">
      <dgm:prSet presAssocID="{F1B33ABA-5016-4F1B-8810-6E0834ADB7B5}" presName="sp" presStyleCnt="0"/>
      <dgm:spPr/>
    </dgm:pt>
    <dgm:pt modelId="{549B45E4-639D-4770-9A5C-F7BEB81ECA36}" type="pres">
      <dgm:prSet presAssocID="{271E604D-AC24-4169-9A4C-5584C751BA86}" presName="linNode" presStyleCnt="0"/>
      <dgm:spPr/>
    </dgm:pt>
    <dgm:pt modelId="{2F9A9E63-0698-4EBB-9E4F-A2097C7BC40F}" type="pres">
      <dgm:prSet presAssocID="{271E604D-AC24-4169-9A4C-5584C751BA86}" presName="parentText" presStyleLbl="node1" presStyleIdx="4" presStyleCnt="5">
        <dgm:presLayoutVars>
          <dgm:chMax val="1"/>
          <dgm:bulletEnabled val="1"/>
        </dgm:presLayoutVars>
      </dgm:prSet>
      <dgm:spPr/>
    </dgm:pt>
    <dgm:pt modelId="{0FA1A686-EE26-4246-9BE7-7BFC6B7625AC}" type="pres">
      <dgm:prSet presAssocID="{271E604D-AC24-4169-9A4C-5584C751BA86}" presName="descendantText" presStyleLbl="alignAccFollowNode1" presStyleIdx="4" presStyleCnt="5">
        <dgm:presLayoutVars>
          <dgm:bulletEnabled val="1"/>
        </dgm:presLayoutVars>
      </dgm:prSet>
      <dgm:spPr/>
    </dgm:pt>
  </dgm:ptLst>
  <dgm:cxnLst>
    <dgm:cxn modelId="{00859A13-B90D-44BD-8E13-7369D491AC7E}" srcId="{E59EECEE-3443-487D-957B-46208921F04B}" destId="{A85D41FC-267E-46A3-8F1A-09B67CE81A10}" srcOrd="0" destOrd="0" parTransId="{8FFB92EB-5924-4F87-A904-36B062091AE4}" sibTransId="{89B36D5A-859A-4F44-80F9-95D760D5B0E2}"/>
    <dgm:cxn modelId="{A18EE02F-E9EB-414E-8B9D-DF1190AE32B1}" type="presOf" srcId="{C9425611-F28F-4A9A-A53F-41C7EA8025A8}" destId="{79EAB3B0-D60E-4981-8B03-D6EF401F5CE8}" srcOrd="0" destOrd="0" presId="urn:microsoft.com/office/officeart/2005/8/layout/vList5"/>
    <dgm:cxn modelId="{7701E337-29C1-4CAE-8B99-F1E36C30E93C}" type="presOf" srcId="{4B0C8A5F-8FC1-4BB7-A8FA-481DC47C7746}" destId="{747DB0F3-5DDC-4178-9FC8-00ABFD015F8D}" srcOrd="0" destOrd="0" presId="urn:microsoft.com/office/officeart/2005/8/layout/vList5"/>
    <dgm:cxn modelId="{FC46123B-37FA-4899-B382-7A1B71CB7326}" srcId="{FEB397D6-03F7-471D-824D-B8FE45247B1F}" destId="{E490345E-E570-4F99-934D-60DC8A55787F}" srcOrd="2" destOrd="0" parTransId="{B3F7DAA7-DA4D-48A7-8B87-FE0A38A0B3C1}" sibTransId="{A56B71FB-E429-416F-9BF6-83B52547A132}"/>
    <dgm:cxn modelId="{668DF05C-686D-48B8-B512-8A950F51A60C}" type="presOf" srcId="{3ADCE62D-7A60-4B71-9D4F-9DB71F00758F}" destId="{24212B00-E320-42D0-AC9C-4D5802E73685}" srcOrd="0" destOrd="0" presId="urn:microsoft.com/office/officeart/2005/8/layout/vList5"/>
    <dgm:cxn modelId="{BAE82A5F-41D4-4757-8D28-C38B15EF527D}" type="presOf" srcId="{CAAEFBE8-94FD-43AA-A7A0-A53D7C97DEA6}" destId="{0FA1A686-EE26-4246-9BE7-7BFC6B7625AC}" srcOrd="0" destOrd="0" presId="urn:microsoft.com/office/officeart/2005/8/layout/vList5"/>
    <dgm:cxn modelId="{46EB2769-207D-4D61-A7CE-2BCE793FBB7F}" srcId="{E490345E-E570-4F99-934D-60DC8A55787F}" destId="{DEF04F07-5C02-4AFB-BA56-9B893032E36A}" srcOrd="0" destOrd="0" parTransId="{4DF386AF-58AF-487C-A6BB-4BFFA614DEF7}" sibTransId="{AF6C5D79-DE1E-467E-8ED6-1ACB682B2E3F}"/>
    <dgm:cxn modelId="{02DECB4C-13EE-4D79-9DBD-00D7E4303390}" srcId="{3ADCE62D-7A60-4B71-9D4F-9DB71F00758F}" destId="{7F592E98-DE11-47F2-B505-67630BC38D64}" srcOrd="0" destOrd="0" parTransId="{BE0135F9-C27E-40A0-91E2-09CDE6933F55}" sibTransId="{AFB99A74-4307-4054-9724-1E9DDD1E3BF4}"/>
    <dgm:cxn modelId="{3BC74C57-EC7C-46CC-A372-92E884126194}" type="presOf" srcId="{FEB397D6-03F7-471D-824D-B8FE45247B1F}" destId="{B48BB234-D794-46A4-9769-3885898D8953}" srcOrd="0" destOrd="0" presId="urn:microsoft.com/office/officeart/2005/8/layout/vList5"/>
    <dgm:cxn modelId="{D9310879-5841-423D-8CF4-50CF03C41C69}" srcId="{4B0C8A5F-8FC1-4BB7-A8FA-481DC47C7746}" destId="{C9425611-F28F-4A9A-A53F-41C7EA8025A8}" srcOrd="0" destOrd="0" parTransId="{13F5C364-8190-43CA-82A1-9F62C8D7B15B}" sibTransId="{693D087B-2870-49AA-9C15-ECA14CBF40B9}"/>
    <dgm:cxn modelId="{E00D0D8B-D271-4A7E-90CD-68FF97B55BDA}" type="presOf" srcId="{DEF04F07-5C02-4AFB-BA56-9B893032E36A}" destId="{966EB294-B1CF-4421-B32A-014704A2F860}" srcOrd="0" destOrd="0" presId="urn:microsoft.com/office/officeart/2005/8/layout/vList5"/>
    <dgm:cxn modelId="{3B93A2A0-7C3A-4ACE-81BE-73408DF16A6A}" type="presOf" srcId="{A85D41FC-267E-46A3-8F1A-09B67CE81A10}" destId="{E27B6429-12E7-44CC-82A4-271D93662278}" srcOrd="0" destOrd="0" presId="urn:microsoft.com/office/officeart/2005/8/layout/vList5"/>
    <dgm:cxn modelId="{CE3236A8-F817-475C-A380-34F34DC12CA1}" type="presOf" srcId="{E490345E-E570-4F99-934D-60DC8A55787F}" destId="{188CBFC0-4D40-4633-AE05-91045225FA40}" srcOrd="0" destOrd="0" presId="urn:microsoft.com/office/officeart/2005/8/layout/vList5"/>
    <dgm:cxn modelId="{3BACB0B9-7C2C-4A63-A225-0DDDFA16C8FF}" srcId="{FEB397D6-03F7-471D-824D-B8FE45247B1F}" destId="{3ADCE62D-7A60-4B71-9D4F-9DB71F00758F}" srcOrd="1" destOrd="0" parTransId="{8A49984E-4AB8-4E0F-B5C7-B97C29776BCC}" sibTransId="{6D758585-B0CB-49BC-BFD2-CB000C8C9271}"/>
    <dgm:cxn modelId="{6A53E2BC-F17F-4874-A622-8AA596670D9B}" type="presOf" srcId="{E59EECEE-3443-487D-957B-46208921F04B}" destId="{02FFA55A-9269-4990-8EAD-4BE800DCBCF9}" srcOrd="0" destOrd="0" presId="urn:microsoft.com/office/officeart/2005/8/layout/vList5"/>
    <dgm:cxn modelId="{7C44FFC9-CD16-4EB7-BF23-DE5B613B0CA5}" srcId="{FEB397D6-03F7-471D-824D-B8FE45247B1F}" destId="{E59EECEE-3443-487D-957B-46208921F04B}" srcOrd="3" destOrd="0" parTransId="{1CFB4B60-5150-4E29-A3B5-7093CB2BAF0A}" sibTransId="{F1B33ABA-5016-4F1B-8810-6E0834ADB7B5}"/>
    <dgm:cxn modelId="{C95D3ED6-E104-4E91-A30B-D8C5D7FB36FD}" srcId="{271E604D-AC24-4169-9A4C-5584C751BA86}" destId="{CAAEFBE8-94FD-43AA-A7A0-A53D7C97DEA6}" srcOrd="0" destOrd="0" parTransId="{29B47E5C-92A0-4E3C-BF7B-89E415165317}" sibTransId="{8C0BCF70-7924-41E1-80BB-87048D19238D}"/>
    <dgm:cxn modelId="{DFA17FD9-F4B2-4682-9AE9-AA1B93C1460A}" srcId="{FEB397D6-03F7-471D-824D-B8FE45247B1F}" destId="{4B0C8A5F-8FC1-4BB7-A8FA-481DC47C7746}" srcOrd="0" destOrd="0" parTransId="{772CF93C-0058-4572-A8D2-A56A9DF5F715}" sibTransId="{91F756C0-12C9-4B69-B58F-DE951A48E5FF}"/>
    <dgm:cxn modelId="{A629B5E4-72BE-4CE1-9573-D6C34661393A}" type="presOf" srcId="{7F592E98-DE11-47F2-B505-67630BC38D64}" destId="{3090CD6F-4B06-49C6-98C3-C9BF3B87DD3C}" srcOrd="0" destOrd="0" presId="urn:microsoft.com/office/officeart/2005/8/layout/vList5"/>
    <dgm:cxn modelId="{10B9B5F4-5420-4B34-B685-88AC5F75C095}" type="presOf" srcId="{271E604D-AC24-4169-9A4C-5584C751BA86}" destId="{2F9A9E63-0698-4EBB-9E4F-A2097C7BC40F}" srcOrd="0" destOrd="0" presId="urn:microsoft.com/office/officeart/2005/8/layout/vList5"/>
    <dgm:cxn modelId="{39B801F6-D757-4E6E-884E-EFC7606512CD}" srcId="{FEB397D6-03F7-471D-824D-B8FE45247B1F}" destId="{271E604D-AC24-4169-9A4C-5584C751BA86}" srcOrd="4" destOrd="0" parTransId="{994D7417-7F7E-4549-928A-8AF1DB6B0214}" sibTransId="{7255FBF8-F097-480E-A9EA-A6FA862544C9}"/>
    <dgm:cxn modelId="{A722FB4A-F7F7-445A-B6C8-EABA51049698}" type="presParOf" srcId="{B48BB234-D794-46A4-9769-3885898D8953}" destId="{D9AB27B9-4938-4E2D-BAA3-64F5F67E8BC3}" srcOrd="0" destOrd="0" presId="urn:microsoft.com/office/officeart/2005/8/layout/vList5"/>
    <dgm:cxn modelId="{67DD297C-D008-46A7-8468-33E898FB7D4C}" type="presParOf" srcId="{D9AB27B9-4938-4E2D-BAA3-64F5F67E8BC3}" destId="{747DB0F3-5DDC-4178-9FC8-00ABFD015F8D}" srcOrd="0" destOrd="0" presId="urn:microsoft.com/office/officeart/2005/8/layout/vList5"/>
    <dgm:cxn modelId="{1F6D3C62-CAA8-4C32-8572-71AA6D7CFF66}" type="presParOf" srcId="{D9AB27B9-4938-4E2D-BAA3-64F5F67E8BC3}" destId="{79EAB3B0-D60E-4981-8B03-D6EF401F5CE8}" srcOrd="1" destOrd="0" presId="urn:microsoft.com/office/officeart/2005/8/layout/vList5"/>
    <dgm:cxn modelId="{0FF3C7D2-7161-4317-A34F-477A32EB1BC2}" type="presParOf" srcId="{B48BB234-D794-46A4-9769-3885898D8953}" destId="{60F75D39-E3B0-42D2-BFE0-E3872642B60C}" srcOrd="1" destOrd="0" presId="urn:microsoft.com/office/officeart/2005/8/layout/vList5"/>
    <dgm:cxn modelId="{9F3B3424-B625-40F6-A3A0-6FAAB5E7FDC9}" type="presParOf" srcId="{B48BB234-D794-46A4-9769-3885898D8953}" destId="{C29C3200-31CA-4170-8185-2A516FC77387}" srcOrd="2" destOrd="0" presId="urn:microsoft.com/office/officeart/2005/8/layout/vList5"/>
    <dgm:cxn modelId="{F60A3576-F90C-4CF9-968B-693D2437B727}" type="presParOf" srcId="{C29C3200-31CA-4170-8185-2A516FC77387}" destId="{24212B00-E320-42D0-AC9C-4D5802E73685}" srcOrd="0" destOrd="0" presId="urn:microsoft.com/office/officeart/2005/8/layout/vList5"/>
    <dgm:cxn modelId="{9265A445-0B36-49F0-AFBB-D68BF48F4CC8}" type="presParOf" srcId="{C29C3200-31CA-4170-8185-2A516FC77387}" destId="{3090CD6F-4B06-49C6-98C3-C9BF3B87DD3C}" srcOrd="1" destOrd="0" presId="urn:microsoft.com/office/officeart/2005/8/layout/vList5"/>
    <dgm:cxn modelId="{84F30B99-94B4-43A4-8CB3-C081D9B61BFC}" type="presParOf" srcId="{B48BB234-D794-46A4-9769-3885898D8953}" destId="{A6E03831-488D-4BE0-A583-6821BBED2D4D}" srcOrd="3" destOrd="0" presId="urn:microsoft.com/office/officeart/2005/8/layout/vList5"/>
    <dgm:cxn modelId="{042B491A-B957-4183-A5B0-CCAF0A9F69C6}" type="presParOf" srcId="{B48BB234-D794-46A4-9769-3885898D8953}" destId="{D1BCC937-0A06-401F-9BCC-B21A0EAFF219}" srcOrd="4" destOrd="0" presId="urn:microsoft.com/office/officeart/2005/8/layout/vList5"/>
    <dgm:cxn modelId="{D9F7DAE8-19BE-4480-8934-1E53CDD58544}" type="presParOf" srcId="{D1BCC937-0A06-401F-9BCC-B21A0EAFF219}" destId="{188CBFC0-4D40-4633-AE05-91045225FA40}" srcOrd="0" destOrd="0" presId="urn:microsoft.com/office/officeart/2005/8/layout/vList5"/>
    <dgm:cxn modelId="{30582459-AA05-4366-8C1E-08AF8EDA9767}" type="presParOf" srcId="{D1BCC937-0A06-401F-9BCC-B21A0EAFF219}" destId="{966EB294-B1CF-4421-B32A-014704A2F860}" srcOrd="1" destOrd="0" presId="urn:microsoft.com/office/officeart/2005/8/layout/vList5"/>
    <dgm:cxn modelId="{F45CCFF5-C3ED-4131-9E8E-E597ADD0908C}" type="presParOf" srcId="{B48BB234-D794-46A4-9769-3885898D8953}" destId="{88490979-0142-4CB2-99DD-BAB2025739DF}" srcOrd="5" destOrd="0" presId="urn:microsoft.com/office/officeart/2005/8/layout/vList5"/>
    <dgm:cxn modelId="{E048E6E3-9FDF-45C6-9D2B-8367A6482F06}" type="presParOf" srcId="{B48BB234-D794-46A4-9769-3885898D8953}" destId="{4F20126C-C393-4FC3-86F9-C5D06C98C3FF}" srcOrd="6" destOrd="0" presId="urn:microsoft.com/office/officeart/2005/8/layout/vList5"/>
    <dgm:cxn modelId="{8E23ECD0-410E-48DF-825D-981636E07E3F}" type="presParOf" srcId="{4F20126C-C393-4FC3-86F9-C5D06C98C3FF}" destId="{02FFA55A-9269-4990-8EAD-4BE800DCBCF9}" srcOrd="0" destOrd="0" presId="urn:microsoft.com/office/officeart/2005/8/layout/vList5"/>
    <dgm:cxn modelId="{07B72B50-51D8-49F6-9F93-3A20C2566DD2}" type="presParOf" srcId="{4F20126C-C393-4FC3-86F9-C5D06C98C3FF}" destId="{E27B6429-12E7-44CC-82A4-271D93662278}" srcOrd="1" destOrd="0" presId="urn:microsoft.com/office/officeart/2005/8/layout/vList5"/>
    <dgm:cxn modelId="{93E1118C-4DAB-4FF1-A384-783D06A279A5}" type="presParOf" srcId="{B48BB234-D794-46A4-9769-3885898D8953}" destId="{5DB59014-AD8A-4645-A538-D63E81E03C33}" srcOrd="7" destOrd="0" presId="urn:microsoft.com/office/officeart/2005/8/layout/vList5"/>
    <dgm:cxn modelId="{BA855BB3-E68B-4B4A-BE45-C3B696A79190}" type="presParOf" srcId="{B48BB234-D794-46A4-9769-3885898D8953}" destId="{549B45E4-639D-4770-9A5C-F7BEB81ECA36}" srcOrd="8" destOrd="0" presId="urn:microsoft.com/office/officeart/2005/8/layout/vList5"/>
    <dgm:cxn modelId="{5B6379F4-38B8-4AD6-B5A1-1B3017013DC9}" type="presParOf" srcId="{549B45E4-639D-4770-9A5C-F7BEB81ECA36}" destId="{2F9A9E63-0698-4EBB-9E4F-A2097C7BC40F}" srcOrd="0" destOrd="0" presId="urn:microsoft.com/office/officeart/2005/8/layout/vList5"/>
    <dgm:cxn modelId="{3C14DB33-AECB-4E3D-8713-7AFA2469ABE8}" type="presParOf" srcId="{549B45E4-639D-4770-9A5C-F7BEB81ECA36}" destId="{0FA1A686-EE26-4246-9BE7-7BFC6B7625A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63042C-6B95-4DAE-A079-3C308D31F478}">
      <dsp:nvSpPr>
        <dsp:cNvPr id="0" name=""/>
        <dsp:cNvSpPr/>
      </dsp:nvSpPr>
      <dsp:spPr>
        <a:xfrm rot="5400000">
          <a:off x="6222433" y="-2624289"/>
          <a:ext cx="774688" cy="622096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kern="1200" dirty="0"/>
            <a:t>сообщает знания, истинные для всего универсума при тех условиях, при которых они добыты человеком.</a:t>
          </a:r>
        </a:p>
      </dsp:txBody>
      <dsp:txXfrm rot="-5400000">
        <a:off x="3499294" y="136667"/>
        <a:ext cx="6183150" cy="699054"/>
      </dsp:txXfrm>
    </dsp:sp>
    <dsp:sp modelId="{F97F4DAE-98B8-40E3-86DD-E50CCF35F8B9}">
      <dsp:nvSpPr>
        <dsp:cNvPr id="0" name=""/>
        <dsp:cNvSpPr/>
      </dsp:nvSpPr>
      <dsp:spPr>
        <a:xfrm>
          <a:off x="0" y="2013"/>
          <a:ext cx="3499294" cy="96836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kern="1200" dirty="0"/>
            <a:t>Она УНИВЕРСАЛЬНА – </a:t>
          </a:r>
        </a:p>
      </dsp:txBody>
      <dsp:txXfrm>
        <a:off x="47271" y="49284"/>
        <a:ext cx="3404752" cy="873819"/>
      </dsp:txXfrm>
    </dsp:sp>
    <dsp:sp modelId="{6FA9DC56-50F4-4CA1-AE8C-DD5BE584EDEA}">
      <dsp:nvSpPr>
        <dsp:cNvPr id="0" name=""/>
        <dsp:cNvSpPr/>
      </dsp:nvSpPr>
      <dsp:spPr>
        <a:xfrm rot="5400000">
          <a:off x="6222433" y="-1607510"/>
          <a:ext cx="774688" cy="622096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kern="1200" dirty="0"/>
            <a:t> изучает не бытие в целом, а различные фрагменты реальности или ее параметры, а сама делится на отдельные дисциплины. Вообще, понятие бытия как философское не применимо к науке, представляющей собой частное познание. Каждая наука как таковая есть определенная проекция на мир, как бы прожектор, высвечивающий области, представляющие интерес для ученых в данный момент. </a:t>
          </a:r>
        </a:p>
      </dsp:txBody>
      <dsp:txXfrm rot="-5400000">
        <a:off x="3499294" y="1153446"/>
        <a:ext cx="6183150" cy="699054"/>
      </dsp:txXfrm>
    </dsp:sp>
    <dsp:sp modelId="{466663B1-0086-441A-955C-1EE864150B9E}">
      <dsp:nvSpPr>
        <dsp:cNvPr id="0" name=""/>
        <dsp:cNvSpPr/>
      </dsp:nvSpPr>
      <dsp:spPr>
        <a:xfrm>
          <a:off x="0" y="1018792"/>
          <a:ext cx="3499294" cy="96836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kern="1200" dirty="0"/>
            <a:t>ФРАГМЕНТАРНА –</a:t>
          </a:r>
        </a:p>
      </dsp:txBody>
      <dsp:txXfrm>
        <a:off x="47271" y="1066063"/>
        <a:ext cx="3404752" cy="873819"/>
      </dsp:txXfrm>
    </dsp:sp>
    <dsp:sp modelId="{53D2E1CB-0CA2-49F8-9D6E-DD61B18D01E1}">
      <dsp:nvSpPr>
        <dsp:cNvPr id="0" name=""/>
        <dsp:cNvSpPr/>
      </dsp:nvSpPr>
      <dsp:spPr>
        <a:xfrm rot="5400000">
          <a:off x="6222433" y="-590731"/>
          <a:ext cx="774688" cy="622096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kern="1200" dirty="0"/>
            <a:t>получаемые ею знания пригодны для всех людей, и ее язык – однозначный, поскольку наука стремится как можно более четко фиксировать свои термины, что способствует объединению людей, живущих в самых разных уголках планеты.</a:t>
          </a:r>
        </a:p>
      </dsp:txBody>
      <dsp:txXfrm rot="-5400000">
        <a:off x="3499294" y="2170225"/>
        <a:ext cx="6183150" cy="699054"/>
      </dsp:txXfrm>
    </dsp:sp>
    <dsp:sp modelId="{C03306E8-A757-4242-8E83-A15A6BE731D5}">
      <dsp:nvSpPr>
        <dsp:cNvPr id="0" name=""/>
        <dsp:cNvSpPr/>
      </dsp:nvSpPr>
      <dsp:spPr>
        <a:xfrm>
          <a:off x="0" y="2035571"/>
          <a:ext cx="3499294" cy="96836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kern="1200" dirty="0"/>
            <a:t>Наука ОБЩЕЗНАЧИМА – </a:t>
          </a:r>
        </a:p>
      </dsp:txBody>
      <dsp:txXfrm>
        <a:off x="47271" y="2082842"/>
        <a:ext cx="3404752" cy="873819"/>
      </dsp:txXfrm>
    </dsp:sp>
    <dsp:sp modelId="{3156F1FD-5040-4E56-A672-BAA22C3B0F0B}">
      <dsp:nvSpPr>
        <dsp:cNvPr id="0" name=""/>
        <dsp:cNvSpPr/>
      </dsp:nvSpPr>
      <dsp:spPr>
        <a:xfrm rot="5400000">
          <a:off x="6222433" y="426047"/>
          <a:ext cx="774688" cy="622096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kern="1200"/>
            <a:t>ни </a:t>
          </a:r>
          <a:r>
            <a:rPr lang="ru-RU" sz="1400" kern="1200" dirty="0"/>
            <a:t>индивидуальные особенности ученого, ни его национальность или место проживания никак не представлены в конечных результатах научного познания.</a:t>
          </a:r>
        </a:p>
      </dsp:txBody>
      <dsp:txXfrm rot="-5400000">
        <a:off x="3499294" y="3187004"/>
        <a:ext cx="6183150" cy="699054"/>
      </dsp:txXfrm>
    </dsp:sp>
    <dsp:sp modelId="{1BDDF255-8D47-4752-B530-97037A85C0E1}">
      <dsp:nvSpPr>
        <dsp:cNvPr id="0" name=""/>
        <dsp:cNvSpPr/>
      </dsp:nvSpPr>
      <dsp:spPr>
        <a:xfrm>
          <a:off x="0" y="3052350"/>
          <a:ext cx="3499294" cy="96836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kern="1200" dirty="0"/>
            <a:t>Наука ОБЕЗЛИЧЕННА – </a:t>
          </a:r>
        </a:p>
      </dsp:txBody>
      <dsp:txXfrm>
        <a:off x="47271" y="3099621"/>
        <a:ext cx="3404752" cy="8738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C02A37-0E3E-414C-902E-E18068766508}">
      <dsp:nvSpPr>
        <dsp:cNvPr id="0" name=""/>
        <dsp:cNvSpPr/>
      </dsp:nvSpPr>
      <dsp:spPr>
        <a:xfrm rot="5400000">
          <a:off x="6822107" y="-3036491"/>
          <a:ext cx="657001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/>
            <a:t> она имеет определенную структуру, а не является бессвязным набором частей.</a:t>
          </a:r>
        </a:p>
      </dsp:txBody>
      <dsp:txXfrm rot="-5400000">
        <a:off x="3785616" y="32072"/>
        <a:ext cx="6697912" cy="592857"/>
      </dsp:txXfrm>
    </dsp:sp>
    <dsp:sp modelId="{181FDCA7-0D0E-4D54-AC62-606995B0E78C}">
      <dsp:nvSpPr>
        <dsp:cNvPr id="0" name=""/>
        <dsp:cNvSpPr/>
      </dsp:nvSpPr>
      <dsp:spPr>
        <a:xfrm>
          <a:off x="0" y="272"/>
          <a:ext cx="3785616" cy="8212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kern="1200" dirty="0"/>
            <a:t>Наука СИСТЕМАТИЧНА –</a:t>
          </a:r>
        </a:p>
      </dsp:txBody>
      <dsp:txXfrm>
        <a:off x="40090" y="40362"/>
        <a:ext cx="3705436" cy="741072"/>
      </dsp:txXfrm>
    </dsp:sp>
    <dsp:sp modelId="{57054B5B-9BDA-4D57-B31E-879F6E439D8F}">
      <dsp:nvSpPr>
        <dsp:cNvPr id="0" name=""/>
        <dsp:cNvSpPr/>
      </dsp:nvSpPr>
      <dsp:spPr>
        <a:xfrm rot="5400000">
          <a:off x="6822107" y="-2174180"/>
          <a:ext cx="657001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/>
            <a:t>хотя научное знание безгранично растет, оно все-таки не может достичь абсолютной истины, после которой уже нечего будет исследовать.</a:t>
          </a:r>
        </a:p>
      </dsp:txBody>
      <dsp:txXfrm rot="-5400000">
        <a:off x="3785616" y="894383"/>
        <a:ext cx="6697912" cy="592857"/>
      </dsp:txXfrm>
    </dsp:sp>
    <dsp:sp modelId="{18EACB90-6806-4D08-9BAA-82D49859FA8C}">
      <dsp:nvSpPr>
        <dsp:cNvPr id="0" name=""/>
        <dsp:cNvSpPr/>
      </dsp:nvSpPr>
      <dsp:spPr>
        <a:xfrm>
          <a:off x="0" y="862586"/>
          <a:ext cx="3785616" cy="8212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kern="1200" dirty="0"/>
            <a:t>Наука НЕЗАВЕРШЕННА – </a:t>
          </a:r>
        </a:p>
      </dsp:txBody>
      <dsp:txXfrm>
        <a:off x="40090" y="902676"/>
        <a:ext cx="3705436" cy="741072"/>
      </dsp:txXfrm>
    </dsp:sp>
    <dsp:sp modelId="{2EC1168C-DC32-4C4B-819A-A70D6F49379B}">
      <dsp:nvSpPr>
        <dsp:cNvPr id="0" name=""/>
        <dsp:cNvSpPr/>
      </dsp:nvSpPr>
      <dsp:spPr>
        <a:xfrm rot="5400000">
          <a:off x="6822107" y="-1311865"/>
          <a:ext cx="657001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/>
            <a:t>новые </a:t>
          </a:r>
          <a:r>
            <a:rPr lang="ru-RU" sz="1600" kern="1200" dirty="0"/>
            <a:t>знания определенным образом и по определенным правилам соотносятся со старыми знаниями.</a:t>
          </a:r>
        </a:p>
      </dsp:txBody>
      <dsp:txXfrm rot="-5400000">
        <a:off x="3785616" y="1756698"/>
        <a:ext cx="6697912" cy="592857"/>
      </dsp:txXfrm>
    </dsp:sp>
    <dsp:sp modelId="{37EC8078-6B1D-4E1A-8D6D-F3C61730E471}">
      <dsp:nvSpPr>
        <dsp:cNvPr id="0" name=""/>
        <dsp:cNvSpPr/>
      </dsp:nvSpPr>
      <dsp:spPr>
        <a:xfrm>
          <a:off x="0" y="1724901"/>
          <a:ext cx="3785616" cy="8212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kern="1200" dirty="0"/>
            <a:t>Наука ПРЕЕМСТВЕННА – </a:t>
          </a:r>
        </a:p>
      </dsp:txBody>
      <dsp:txXfrm>
        <a:off x="40090" y="1764991"/>
        <a:ext cx="3705436" cy="741072"/>
      </dsp:txXfrm>
    </dsp:sp>
    <dsp:sp modelId="{96C0FEE8-CE94-46AF-ACD6-2417DFEDB685}">
      <dsp:nvSpPr>
        <dsp:cNvPr id="0" name=""/>
        <dsp:cNvSpPr/>
      </dsp:nvSpPr>
      <dsp:spPr>
        <a:xfrm rot="5400000">
          <a:off x="6822107" y="-367149"/>
          <a:ext cx="657001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/>
            <a:t>она </a:t>
          </a:r>
          <a:r>
            <a:rPr lang="ru-RU" sz="1600" kern="1200" dirty="0"/>
            <a:t>всегда готова поставить под сомнение и пересмотреть свои даже самые основополагающие результаты.</a:t>
          </a:r>
        </a:p>
      </dsp:txBody>
      <dsp:txXfrm rot="-5400000">
        <a:off x="3785616" y="2701414"/>
        <a:ext cx="6697912" cy="592857"/>
      </dsp:txXfrm>
    </dsp:sp>
    <dsp:sp modelId="{7C04778A-7538-4F27-9900-6AA699D94572}">
      <dsp:nvSpPr>
        <dsp:cNvPr id="0" name=""/>
        <dsp:cNvSpPr/>
      </dsp:nvSpPr>
      <dsp:spPr>
        <a:xfrm>
          <a:off x="0" y="2587216"/>
          <a:ext cx="3785616" cy="8212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kern="1200" dirty="0"/>
            <a:t>Наука КРИТИЧНА – </a:t>
          </a:r>
        </a:p>
      </dsp:txBody>
      <dsp:txXfrm>
        <a:off x="40090" y="2627306"/>
        <a:ext cx="3705436" cy="741072"/>
      </dsp:txXfrm>
    </dsp:sp>
    <dsp:sp modelId="{70E45B8A-759D-4A59-AE43-7EC210978A10}">
      <dsp:nvSpPr>
        <dsp:cNvPr id="0" name=""/>
        <dsp:cNvSpPr/>
      </dsp:nvSpPr>
      <dsp:spPr>
        <a:xfrm rot="5400000">
          <a:off x="6822107" y="495165"/>
          <a:ext cx="657001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/>
            <a:t>ее </a:t>
          </a:r>
          <a:r>
            <a:rPr lang="ru-RU" sz="1600" kern="1200" dirty="0"/>
            <a:t>выводы требуют, допускают и проходят проверку по определенным, сформулированным в ней правилам.</a:t>
          </a:r>
        </a:p>
      </dsp:txBody>
      <dsp:txXfrm rot="-5400000">
        <a:off x="3785616" y="3563728"/>
        <a:ext cx="6697912" cy="592857"/>
      </dsp:txXfrm>
    </dsp:sp>
    <dsp:sp modelId="{44D19DD0-6B59-4294-BAAB-BEA40EB6B625}">
      <dsp:nvSpPr>
        <dsp:cNvPr id="0" name=""/>
        <dsp:cNvSpPr/>
      </dsp:nvSpPr>
      <dsp:spPr>
        <a:xfrm>
          <a:off x="0" y="3449531"/>
          <a:ext cx="3785616" cy="8212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kern="1200" dirty="0"/>
            <a:t>Наука ДОСТОВЕРНА – </a:t>
          </a:r>
        </a:p>
      </dsp:txBody>
      <dsp:txXfrm>
        <a:off x="40090" y="3489621"/>
        <a:ext cx="3705436" cy="741072"/>
      </dsp:txXfrm>
    </dsp:sp>
    <dsp:sp modelId="{A0FCA93A-8223-41C0-9875-0419AAF0DBC0}">
      <dsp:nvSpPr>
        <dsp:cNvPr id="0" name=""/>
        <dsp:cNvSpPr/>
      </dsp:nvSpPr>
      <dsp:spPr>
        <a:xfrm rot="5400000">
          <a:off x="6822107" y="1357480"/>
          <a:ext cx="657001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/>
            <a:t>научные </a:t>
          </a:r>
          <a:r>
            <a:rPr lang="ru-RU" sz="1600" kern="1200" dirty="0"/>
            <a:t>истины нейтральны в морально-этическом плане, а нравственные оценки могут относиться либо к деятельности по получению знания (этика ученого требует от него интеллектуальной честности и мужества в процессе поиска истины), либо к деятельности по его применению.</a:t>
          </a:r>
        </a:p>
      </dsp:txBody>
      <dsp:txXfrm rot="-5400000">
        <a:off x="3785616" y="4426043"/>
        <a:ext cx="6697912" cy="592857"/>
      </dsp:txXfrm>
    </dsp:sp>
    <dsp:sp modelId="{408528BC-A360-4395-B907-86AA656C5CDA}">
      <dsp:nvSpPr>
        <dsp:cNvPr id="0" name=""/>
        <dsp:cNvSpPr/>
      </dsp:nvSpPr>
      <dsp:spPr>
        <a:xfrm>
          <a:off x="0" y="4311846"/>
          <a:ext cx="3785616" cy="8212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kern="1200" dirty="0"/>
            <a:t>Наука ВНЕМОРАЛЬНА – </a:t>
          </a:r>
        </a:p>
      </dsp:txBody>
      <dsp:txXfrm>
        <a:off x="40090" y="4351936"/>
        <a:ext cx="3705436" cy="741072"/>
      </dsp:txXfrm>
    </dsp:sp>
    <dsp:sp modelId="{CD5628E1-C568-4942-9D0B-694966C202BD}">
      <dsp:nvSpPr>
        <dsp:cNvPr id="0" name=""/>
        <dsp:cNvSpPr/>
      </dsp:nvSpPr>
      <dsp:spPr>
        <a:xfrm rot="5400000">
          <a:off x="6822107" y="2219795"/>
          <a:ext cx="657001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/>
            <a:t>она </a:t>
          </a:r>
          <a:r>
            <a:rPr lang="ru-RU" sz="1600" kern="1200" dirty="0"/>
            <a:t>получает знания на основе рациональных процедур и законов логики и доходит до формулирования теорий и их положений, выходящих за рамки эмпирического уровня.</a:t>
          </a:r>
        </a:p>
      </dsp:txBody>
      <dsp:txXfrm rot="-5400000">
        <a:off x="3785616" y="5288358"/>
        <a:ext cx="6697912" cy="592857"/>
      </dsp:txXfrm>
    </dsp:sp>
    <dsp:sp modelId="{679BD9EB-8A14-4660-BE4B-11B372404B8F}">
      <dsp:nvSpPr>
        <dsp:cNvPr id="0" name=""/>
        <dsp:cNvSpPr/>
      </dsp:nvSpPr>
      <dsp:spPr>
        <a:xfrm>
          <a:off x="0" y="5174160"/>
          <a:ext cx="3785616" cy="8212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kern="1200" dirty="0"/>
            <a:t>Наука РАЦИОНАЛЬНА – </a:t>
          </a:r>
        </a:p>
      </dsp:txBody>
      <dsp:txXfrm>
        <a:off x="40090" y="5214250"/>
        <a:ext cx="3705436" cy="741072"/>
      </dsp:txXfrm>
    </dsp:sp>
    <dsp:sp modelId="{BBF26656-3DE7-4297-BC20-DF40F96A150D}">
      <dsp:nvSpPr>
        <dsp:cNvPr id="0" name=""/>
        <dsp:cNvSpPr/>
      </dsp:nvSpPr>
      <dsp:spPr>
        <a:xfrm rot="5400000">
          <a:off x="6822107" y="3082109"/>
          <a:ext cx="657001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/>
            <a:t>ее </a:t>
          </a:r>
          <a:r>
            <a:rPr lang="ru-RU" sz="1600" kern="1200" dirty="0"/>
            <a:t>результаты требуют эмпирической проверки с использованием восприятия и только после этого признаются достоверными</a:t>
          </a:r>
        </a:p>
      </dsp:txBody>
      <dsp:txXfrm rot="-5400000">
        <a:off x="3785616" y="6150672"/>
        <a:ext cx="6697912" cy="592857"/>
      </dsp:txXfrm>
    </dsp:sp>
    <dsp:sp modelId="{FE08BB3F-98E5-4CAC-9C34-0527DB0E3603}">
      <dsp:nvSpPr>
        <dsp:cNvPr id="0" name=""/>
        <dsp:cNvSpPr/>
      </dsp:nvSpPr>
      <dsp:spPr>
        <a:xfrm>
          <a:off x="0" y="6036475"/>
          <a:ext cx="3785616" cy="8212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kern="1200" dirty="0"/>
            <a:t>Наука ЧУВСТВЕННА – </a:t>
          </a:r>
        </a:p>
      </dsp:txBody>
      <dsp:txXfrm>
        <a:off x="40090" y="6076565"/>
        <a:ext cx="3705436" cy="74107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EAB3B0-D60E-4981-8B03-D6EF401F5CE8}">
      <dsp:nvSpPr>
        <dsp:cNvPr id="0" name=""/>
        <dsp:cNvSpPr/>
      </dsp:nvSpPr>
      <dsp:spPr>
        <a:xfrm rot="5400000">
          <a:off x="7576123" y="-3231272"/>
          <a:ext cx="850717" cy="753080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/>
            <a:t>отражающую назначение науки – познание природы, общества, человека, постижение мира, открытие его законов, объяснение явлений и процессов, прогнозирование развития, и производство новых знаний;</a:t>
          </a:r>
        </a:p>
      </dsp:txBody>
      <dsp:txXfrm rot="-5400000">
        <a:off x="4236079" y="150301"/>
        <a:ext cx="7489277" cy="767659"/>
      </dsp:txXfrm>
    </dsp:sp>
    <dsp:sp modelId="{747DB0F3-5DDC-4178-9FC8-00ABFD015F8D}">
      <dsp:nvSpPr>
        <dsp:cNvPr id="0" name=""/>
        <dsp:cNvSpPr/>
      </dsp:nvSpPr>
      <dsp:spPr>
        <a:xfrm>
          <a:off x="0" y="2432"/>
          <a:ext cx="4236078" cy="10633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i="1" kern="1200" dirty="0"/>
            <a:t>познавательную функцию,</a:t>
          </a:r>
          <a:r>
            <a:rPr lang="ru-RU" sz="1800" kern="1200" dirty="0"/>
            <a:t> </a:t>
          </a:r>
        </a:p>
      </dsp:txBody>
      <dsp:txXfrm>
        <a:off x="51911" y="54343"/>
        <a:ext cx="4132256" cy="959574"/>
      </dsp:txXfrm>
    </dsp:sp>
    <dsp:sp modelId="{3090CD6F-4B06-49C6-98C3-C9BF3B87DD3C}">
      <dsp:nvSpPr>
        <dsp:cNvPr id="0" name=""/>
        <dsp:cNvSpPr/>
      </dsp:nvSpPr>
      <dsp:spPr>
        <a:xfrm rot="5400000">
          <a:off x="7576123" y="-2114706"/>
          <a:ext cx="850717" cy="753080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/>
            <a:t>включающую разработку научного мировоззрения и научной картины мира человека, обоснование научного миропонимания;</a:t>
          </a:r>
        </a:p>
      </dsp:txBody>
      <dsp:txXfrm rot="-5400000">
        <a:off x="4236079" y="1266867"/>
        <a:ext cx="7489277" cy="767659"/>
      </dsp:txXfrm>
    </dsp:sp>
    <dsp:sp modelId="{24212B00-E320-42D0-AC9C-4D5802E73685}">
      <dsp:nvSpPr>
        <dsp:cNvPr id="0" name=""/>
        <dsp:cNvSpPr/>
      </dsp:nvSpPr>
      <dsp:spPr>
        <a:xfrm>
          <a:off x="0" y="1118998"/>
          <a:ext cx="4236078" cy="10633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i="1" kern="1200" dirty="0"/>
            <a:t>мировоззренческую функцию,</a:t>
          </a:r>
          <a:r>
            <a:rPr lang="ru-RU" sz="1800" kern="1200" dirty="0"/>
            <a:t> </a:t>
          </a:r>
        </a:p>
      </dsp:txBody>
      <dsp:txXfrm>
        <a:off x="51911" y="1170909"/>
        <a:ext cx="4132256" cy="959574"/>
      </dsp:txXfrm>
    </dsp:sp>
    <dsp:sp modelId="{966EB294-B1CF-4421-B32A-014704A2F860}">
      <dsp:nvSpPr>
        <dsp:cNvPr id="0" name=""/>
        <dsp:cNvSpPr/>
      </dsp:nvSpPr>
      <dsp:spPr>
        <a:xfrm rot="5400000">
          <a:off x="7576123" y="-998140"/>
          <a:ext cx="850717" cy="753080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/>
            <a:t>Наука </a:t>
          </a:r>
          <a:r>
            <a:rPr lang="ru-RU" sz="2000" kern="1200" dirty="0"/>
            <a:t>стала производительной силой общества, ее результаты внедряются в производство, способствуют приращению материальных благ человека;</a:t>
          </a:r>
        </a:p>
      </dsp:txBody>
      <dsp:txXfrm rot="-5400000">
        <a:off x="4236079" y="2383433"/>
        <a:ext cx="7489277" cy="767659"/>
      </dsp:txXfrm>
    </dsp:sp>
    <dsp:sp modelId="{188CBFC0-4D40-4633-AE05-91045225FA40}">
      <dsp:nvSpPr>
        <dsp:cNvPr id="0" name=""/>
        <dsp:cNvSpPr/>
      </dsp:nvSpPr>
      <dsp:spPr>
        <a:xfrm>
          <a:off x="0" y="2235564"/>
          <a:ext cx="4236078" cy="10633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i="1" kern="1200" dirty="0"/>
            <a:t>производственную функцию.</a:t>
          </a:r>
          <a:r>
            <a:rPr lang="ru-RU" sz="1800" kern="1200" dirty="0"/>
            <a:t> </a:t>
          </a:r>
        </a:p>
      </dsp:txBody>
      <dsp:txXfrm>
        <a:off x="51911" y="2287475"/>
        <a:ext cx="4132256" cy="959574"/>
      </dsp:txXfrm>
    </dsp:sp>
    <dsp:sp modelId="{E27B6429-12E7-44CC-82A4-271D93662278}">
      <dsp:nvSpPr>
        <dsp:cNvPr id="0" name=""/>
        <dsp:cNvSpPr/>
      </dsp:nvSpPr>
      <dsp:spPr>
        <a:xfrm rot="5400000">
          <a:off x="7576123" y="118426"/>
          <a:ext cx="850717" cy="753080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/>
            <a:t>подразумевающие</a:t>
          </a:r>
          <a:r>
            <a:rPr lang="ru-RU" sz="2000" kern="1200" dirty="0"/>
            <a:t>, что наука является частью культуры, фактором культурного развития и образования. Достижения науки влияют на образовательный процесс, содержание образования, на технологии, методы и формы обучения;</a:t>
          </a:r>
        </a:p>
      </dsp:txBody>
      <dsp:txXfrm rot="-5400000">
        <a:off x="4236079" y="3500000"/>
        <a:ext cx="7489277" cy="767659"/>
      </dsp:txXfrm>
    </dsp:sp>
    <dsp:sp modelId="{02FFA55A-9269-4990-8EAD-4BE800DCBCF9}">
      <dsp:nvSpPr>
        <dsp:cNvPr id="0" name=""/>
        <dsp:cNvSpPr/>
      </dsp:nvSpPr>
      <dsp:spPr>
        <a:xfrm>
          <a:off x="0" y="3352131"/>
          <a:ext cx="4236078" cy="10633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i="1" kern="1200" dirty="0"/>
            <a:t>культурную и образовательную функции,</a:t>
          </a:r>
          <a:r>
            <a:rPr lang="ru-RU" sz="1800" kern="1200" dirty="0"/>
            <a:t> </a:t>
          </a:r>
        </a:p>
      </dsp:txBody>
      <dsp:txXfrm>
        <a:off x="51911" y="3404042"/>
        <a:ext cx="4132256" cy="959574"/>
      </dsp:txXfrm>
    </dsp:sp>
    <dsp:sp modelId="{0FA1A686-EE26-4246-9BE7-7BFC6B7625AC}">
      <dsp:nvSpPr>
        <dsp:cNvPr id="0" name=""/>
        <dsp:cNvSpPr/>
      </dsp:nvSpPr>
      <dsp:spPr>
        <a:xfrm rot="5400000">
          <a:off x="7576123" y="1234992"/>
          <a:ext cx="850717" cy="753080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/>
            <a:t>Научные </a:t>
          </a:r>
          <a:r>
            <a:rPr lang="ru-RU" sz="2000" kern="1200" dirty="0"/>
            <a:t>исследования и методы науки используются для крупномасштабных планов социального и экономического развития государств и мира. </a:t>
          </a:r>
        </a:p>
      </dsp:txBody>
      <dsp:txXfrm rot="-5400000">
        <a:off x="4236079" y="4616566"/>
        <a:ext cx="7489277" cy="767659"/>
      </dsp:txXfrm>
    </dsp:sp>
    <dsp:sp modelId="{2F9A9E63-0698-4EBB-9E4F-A2097C7BC40F}">
      <dsp:nvSpPr>
        <dsp:cNvPr id="0" name=""/>
        <dsp:cNvSpPr/>
      </dsp:nvSpPr>
      <dsp:spPr>
        <a:xfrm>
          <a:off x="0" y="4468697"/>
          <a:ext cx="4236078" cy="10633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i="1" kern="1200" dirty="0"/>
            <a:t>социальную функции</a:t>
          </a:r>
          <a:r>
            <a:rPr lang="ru-RU" sz="1800" kern="1200" dirty="0"/>
            <a:t>. </a:t>
          </a:r>
        </a:p>
      </dsp:txBody>
      <dsp:txXfrm>
        <a:off x="51911" y="4520608"/>
        <a:ext cx="4132256" cy="9595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5183C8-CB71-476D-9C44-83A9212B04B7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F93A5-E4F0-4714-9816-DEED53CAD92E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4291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183C8-CB71-476D-9C44-83A9212B04B7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F93A5-E4F0-4714-9816-DEED53CAD9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7511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183C8-CB71-476D-9C44-83A9212B04B7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F93A5-E4F0-4714-9816-DEED53CAD92E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7012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183C8-CB71-476D-9C44-83A9212B04B7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F93A5-E4F0-4714-9816-DEED53CAD9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9822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183C8-CB71-476D-9C44-83A9212B04B7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F93A5-E4F0-4714-9816-DEED53CAD92E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1477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183C8-CB71-476D-9C44-83A9212B04B7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F93A5-E4F0-4714-9816-DEED53CAD9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2441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183C8-CB71-476D-9C44-83A9212B04B7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F93A5-E4F0-4714-9816-DEED53CAD9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9701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183C8-CB71-476D-9C44-83A9212B04B7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F93A5-E4F0-4714-9816-DEED53CAD9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1285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183C8-CB71-476D-9C44-83A9212B04B7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F93A5-E4F0-4714-9816-DEED53CAD9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7305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183C8-CB71-476D-9C44-83A9212B04B7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F93A5-E4F0-4714-9816-DEED53CAD9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6758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183C8-CB71-476D-9C44-83A9212B04B7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F93A5-E4F0-4714-9816-DEED53CAD92E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9704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A5183C8-CB71-476D-9C44-83A9212B04B7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4CF93A5-E4F0-4714-9816-DEED53CAD92E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7987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600" b="1" dirty="0"/>
              <a:t>Введение в дисциплину «</a:t>
            </a:r>
            <a:r>
              <a:rPr lang="kk-KZ" sz="3600" b="1" dirty="0"/>
              <a:t>ИССЛЕДОВАТЕЛЬСКИЕ МЕТОДЫ И МАТЕМАТИЧЕСКАЯ СТАТИСТИКА В ПСИХОЛОГИИ</a:t>
            </a:r>
            <a:r>
              <a:rPr lang="ru-RU" sz="3600" b="1" dirty="0"/>
              <a:t>» 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А.К. </a:t>
            </a:r>
            <a:r>
              <a:rPr lang="ru-RU" dirty="0" err="1"/>
              <a:t>Мынбаева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88215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Руководство </a:t>
            </a:r>
            <a:r>
              <a:rPr lang="ru-RU" dirty="0" err="1"/>
              <a:t>Фраскати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ru-RU" i="1" dirty="0"/>
              <a:t>фундаментальные исследования</a:t>
            </a:r>
            <a:r>
              <a:rPr lang="ru-RU" dirty="0"/>
              <a:t> (</a:t>
            </a:r>
            <a:r>
              <a:rPr lang="ru-RU" dirty="0" err="1"/>
              <a:t>basic</a:t>
            </a:r>
            <a:r>
              <a:rPr lang="ru-RU" dirty="0"/>
              <a:t> </a:t>
            </a:r>
            <a:r>
              <a:rPr lang="ru-RU" dirty="0" err="1"/>
              <a:t>research</a:t>
            </a:r>
            <a:r>
              <a:rPr lang="ru-RU" dirty="0"/>
              <a:t>) как экспериментальную или теоретическую работу, предпринимаемую, прежде всего, для получения новых знаний, лежащих в основе фундаментальных явлений и требующих внимания фактов, без каких-либо специальных применений и наблюдений; </a:t>
            </a:r>
          </a:p>
          <a:p>
            <a:pPr lvl="0"/>
            <a:r>
              <a:rPr lang="ru-RU" i="1" dirty="0"/>
              <a:t>прикладные</a:t>
            </a:r>
            <a:r>
              <a:rPr lang="ru-RU" dirty="0"/>
              <a:t> (</a:t>
            </a:r>
            <a:r>
              <a:rPr lang="ru-RU" dirty="0" err="1"/>
              <a:t>applied</a:t>
            </a:r>
            <a:r>
              <a:rPr lang="ru-RU" dirty="0"/>
              <a:t> </a:t>
            </a:r>
            <a:r>
              <a:rPr lang="ru-RU" dirty="0" err="1"/>
              <a:t>research</a:t>
            </a:r>
            <a:r>
              <a:rPr lang="ru-RU" dirty="0"/>
              <a:t>) – это также оригинальные исследования, направленные на получение новых знаний, однако, они направлены, главным образом, на достижение специфических, практических целей; </a:t>
            </a:r>
          </a:p>
          <a:p>
            <a:r>
              <a:rPr lang="ru-RU" i="1" dirty="0"/>
              <a:t>опытно-конструкторские разработки</a:t>
            </a:r>
            <a:r>
              <a:rPr lang="ru-RU" dirty="0"/>
              <a:t> (</a:t>
            </a:r>
            <a:r>
              <a:rPr lang="ru-RU" dirty="0" err="1"/>
              <a:t>experimental</a:t>
            </a:r>
            <a:r>
              <a:rPr lang="ru-RU" dirty="0"/>
              <a:t> </a:t>
            </a:r>
            <a:r>
              <a:rPr lang="ru-RU" dirty="0" err="1"/>
              <a:t>development</a:t>
            </a:r>
            <a:r>
              <a:rPr lang="ru-RU" dirty="0"/>
              <a:t>) – это систематическая работа, основанная на сложившихся знаниях, полученных из исследований и/или практического опыта, которая направлена на производство новых материалов, продуктов или устройств, на установление новых процессов, систем и услуг или на существенное повышение качества чего-то уже произведенного или установленного. </a:t>
            </a:r>
          </a:p>
        </p:txBody>
      </p:sp>
    </p:spTree>
    <p:extLst>
      <p:ext uri="{BB962C8B-B14F-4D97-AF65-F5344CB8AC3E}">
        <p14:creationId xmlns:p14="http://schemas.microsoft.com/office/powerpoint/2010/main" val="851078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Фундаментальные исследования</a:t>
            </a:r>
            <a:r>
              <a:rPr lang="ru-RU" dirty="0"/>
              <a:t> своим результатом имеют обобщающие концепции, теории, которые подводят итоги теоретических и практических достижений психологии.</a:t>
            </a:r>
          </a:p>
          <a:p>
            <a:r>
              <a:rPr lang="ru-RU" b="1" dirty="0"/>
              <a:t>Прикладные исследования</a:t>
            </a:r>
            <a:r>
              <a:rPr lang="ru-RU" dirty="0"/>
              <a:t> – это работы, направленные на углубленное изучение отдельных сторон психологической реальности, вскрытие закономерностей практики.</a:t>
            </a:r>
          </a:p>
          <a:p>
            <a:r>
              <a:rPr lang="ru-RU" b="1" dirty="0"/>
              <a:t>Разработки </a:t>
            </a:r>
            <a:r>
              <a:rPr lang="ru-RU" dirty="0"/>
              <a:t>направлены на обоснование конкретных научно-практических рекомендаций учитывающих уже известные теоретические положения </a:t>
            </a:r>
          </a:p>
        </p:txBody>
      </p:sp>
    </p:spTree>
    <p:extLst>
      <p:ext uri="{BB962C8B-B14F-4D97-AF65-F5344CB8AC3E}">
        <p14:creationId xmlns:p14="http://schemas.microsoft.com/office/powerpoint/2010/main" val="35650870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Типология НИР</a:t>
            </a:r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675" y="2120521"/>
            <a:ext cx="7443989" cy="4035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240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Вопросы лекции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Наука и ее специфические черты. </a:t>
            </a:r>
          </a:p>
          <a:p>
            <a:pPr lvl="0"/>
            <a:r>
              <a:rPr lang="ru-RU" dirty="0"/>
              <a:t>Функции науки в современном обществе.</a:t>
            </a:r>
          </a:p>
          <a:p>
            <a:pPr lvl="0"/>
            <a:r>
              <a:rPr lang="ru-RU" dirty="0"/>
              <a:t>Отличие науки от других сфер культуры.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7921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/>
              <a:t>Наука и ее специфические черты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Наука </a:t>
            </a:r>
            <a:r>
              <a:rPr lang="ru-RU" dirty="0"/>
              <a:t>-  это сфера человеческой деятельности, в которой вырабатываются и теоретически систематизируются знания о действительности, допускающие доказательства и эмпирическую проверку</a:t>
            </a:r>
          </a:p>
          <a:p>
            <a:endParaRPr lang="ru-RU" dirty="0"/>
          </a:p>
          <a:p>
            <a:r>
              <a:rPr lang="ru-RU" b="1" dirty="0"/>
              <a:t>Научно-исследовательская деятельность</a:t>
            </a:r>
            <a:r>
              <a:rPr lang="ru-RU" dirty="0"/>
              <a:t> – это систематическая и творческая работа, направленная на увеличение знаний, разработку новых знаний и применение их на практике.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5100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/>
              <a:t>Классическая наука имеет </a:t>
            </a:r>
            <a:r>
              <a:rPr lang="ru-RU" b="1" dirty="0"/>
              <a:t>специфические черты </a:t>
            </a:r>
            <a:r>
              <a:rPr lang="ru-RU" dirty="0"/>
              <a:t>(Горелов А.А., 2006):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3979276"/>
              </p:ext>
            </p:extLst>
          </p:nvPr>
        </p:nvGraphicFramePr>
        <p:xfrm>
          <a:off x="1023938" y="228600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344087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8882771"/>
              </p:ext>
            </p:extLst>
          </p:nvPr>
        </p:nvGraphicFramePr>
        <p:xfrm>
          <a:off x="838200" y="0"/>
          <a:ext cx="105156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51540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ru-RU" dirty="0"/>
              <a:t>Функции науки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9072322"/>
              </p:ext>
            </p:extLst>
          </p:nvPr>
        </p:nvGraphicFramePr>
        <p:xfrm>
          <a:off x="216567" y="914400"/>
          <a:ext cx="11766885" cy="55345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4606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Отличие науки от других сфер культуры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- от </a:t>
            </a:r>
            <a:r>
              <a:rPr lang="ru-RU" i="1" dirty="0"/>
              <a:t>искусства</a:t>
            </a:r>
            <a:r>
              <a:rPr lang="ru-RU" dirty="0"/>
              <a:t> своей рациональностью, другими словами, наука не останавливается на уровне образцов, а доводит до уровня теорий;</a:t>
            </a:r>
          </a:p>
          <a:p>
            <a:r>
              <a:rPr lang="ru-RU" dirty="0"/>
              <a:t>- от </a:t>
            </a:r>
            <a:r>
              <a:rPr lang="ru-RU" i="1" dirty="0"/>
              <a:t>мифологии</a:t>
            </a:r>
            <a:r>
              <a:rPr lang="ru-RU" dirty="0"/>
              <a:t> – стремлением не объяснения мира в целом, а к формулированию законов развития природы, общества, допускающих эмпирическую проверку;</a:t>
            </a:r>
          </a:p>
          <a:p>
            <a:r>
              <a:rPr lang="ru-RU" dirty="0"/>
              <a:t>- </a:t>
            </a:r>
            <a:r>
              <a:rPr lang="ru-RU" i="1" dirty="0"/>
              <a:t>от религии</a:t>
            </a:r>
            <a:r>
              <a:rPr lang="ru-RU" dirty="0"/>
              <a:t> – разум и опора на чувственное в науке имеют большее значение, чем вера. Внимание концентрируется на разных областях: наука – на эмпирической реальности, вера – на внечувственном. Вспомним средние века, где происходили большие конфликты между религией и наукой. Примером являются идеи </a:t>
            </a:r>
            <a:r>
              <a:rPr lang="ru-RU" dirty="0" err="1"/>
              <a:t>Дж.Бруно</a:t>
            </a:r>
            <a:r>
              <a:rPr lang="ru-RU" dirty="0"/>
              <a:t> и Н. Коперника, которые привели к их преследованию церковью. </a:t>
            </a:r>
          </a:p>
          <a:p>
            <a:r>
              <a:rPr lang="ru-RU" dirty="0"/>
              <a:t>В.И. Вернадский: «Как христианство не одолело науки в ее области, но в этой борьбе глубже определило свою сущность, так и наука в чужой ей области не сможет сломать христианскую или иную религию, но ближе определит и уяснит формы своего ведения»; </a:t>
            </a:r>
          </a:p>
        </p:txBody>
      </p:sp>
    </p:spTree>
    <p:extLst>
      <p:ext uri="{BB962C8B-B14F-4D97-AF65-F5344CB8AC3E}">
        <p14:creationId xmlns:p14="http://schemas.microsoft.com/office/powerpoint/2010/main" val="12710031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/>
              <a:t>Л2 - Типологии научных исследований по различным основаниям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ru-RU" dirty="0"/>
              <a:t>Понятие </a:t>
            </a:r>
            <a:r>
              <a:rPr lang="kk-KZ" dirty="0"/>
              <a:t>психологического</a:t>
            </a:r>
            <a:r>
              <a:rPr lang="ru-RU" dirty="0"/>
              <a:t> исследования и его сущность</a:t>
            </a:r>
          </a:p>
          <a:p>
            <a:pPr lvl="0"/>
            <a:r>
              <a:rPr lang="ru-RU" dirty="0"/>
              <a:t>Типологии научных исследований по различным основаниям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69465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/>
              <a:t>научная деятельность</a:t>
            </a:r>
            <a:r>
              <a:rPr lang="ru-RU" dirty="0"/>
              <a:t> – деятельность, направленная на получение новых знаний и их применение для решения научных и практических задач. </a:t>
            </a:r>
          </a:p>
          <a:p>
            <a:r>
              <a:rPr lang="ru-RU" i="1" dirty="0"/>
              <a:t>Результаты исследования</a:t>
            </a:r>
            <a:r>
              <a:rPr lang="ru-RU" dirty="0"/>
              <a:t> – продукт научной деятельности</a:t>
            </a:r>
          </a:p>
        </p:txBody>
      </p:sp>
    </p:spTree>
    <p:extLst>
      <p:ext uri="{BB962C8B-B14F-4D97-AF65-F5344CB8AC3E}">
        <p14:creationId xmlns:p14="http://schemas.microsoft.com/office/powerpoint/2010/main" val="40639809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Интеграл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Интеграл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И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8</TotalTime>
  <Words>954</Words>
  <Application>Microsoft Office PowerPoint</Application>
  <PresentationFormat>Широкоэкранный</PresentationFormat>
  <Paragraphs>64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Calibri</vt:lpstr>
      <vt:lpstr>Tw Cen MT</vt:lpstr>
      <vt:lpstr>Tw Cen MT Condensed</vt:lpstr>
      <vt:lpstr>Wingdings 3</vt:lpstr>
      <vt:lpstr>Интеграл</vt:lpstr>
      <vt:lpstr>Введение в дисциплину «ИССЛЕДОВАТЕЛЬСКИЕ МЕТОДЫ И МАТЕМАТИЧЕСКАЯ СТАТИСТИКА В ПСИХОЛОГИИ» </vt:lpstr>
      <vt:lpstr>Вопросы лекции</vt:lpstr>
      <vt:lpstr>Наука и ее специфические черты </vt:lpstr>
      <vt:lpstr>Классическая наука имеет специфические черты (Горелов А.А., 2006):</vt:lpstr>
      <vt:lpstr>Презентация PowerPoint</vt:lpstr>
      <vt:lpstr>Функции науки</vt:lpstr>
      <vt:lpstr>Отличие науки от других сфер культуры</vt:lpstr>
      <vt:lpstr>Л2 - Типологии научных исследований по различным основаниям</vt:lpstr>
      <vt:lpstr>Презентация PowerPoint</vt:lpstr>
      <vt:lpstr>Руководство Фраскати</vt:lpstr>
      <vt:lpstr>Презентация PowerPoint</vt:lpstr>
      <vt:lpstr>Типология НИР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Введение в дисциплину «Методология организации и проведения научных психологических исследований»</dc:title>
  <dc:creator>Учетная запись Майкрософт</dc:creator>
  <cp:lastModifiedBy>Мынбаева Айгерим</cp:lastModifiedBy>
  <cp:revision>5</cp:revision>
  <dcterms:created xsi:type="dcterms:W3CDTF">2022-09-06T14:04:14Z</dcterms:created>
  <dcterms:modified xsi:type="dcterms:W3CDTF">2025-08-31T10:50:54Z</dcterms:modified>
</cp:coreProperties>
</file>